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Layouts/slideLayout6.xml" ContentType="application/vnd.openxmlformats-officedocument.presentationml.slideLayout+xml"/>
  <Override PartName="/ppt/slides/slide25.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notesSlides/notesSlide16.xml" ContentType="application/vnd.openxmlformats-officedocument.presentationml.notes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23.xml" ContentType="application/vnd.openxmlformats-officedocument.presentationml.notesSlide+xml"/>
  <Override PartName="/ppt/commentAuthors.xml" ContentType="application/vnd.openxmlformats-officedocument.presentationml.commentAuthors+xml"/>
  <Override PartName="/ppt/notesSlides/notesSlide9.xml" ContentType="application/vnd.openxmlformats-officedocument.presentationml.notesSlide+xml"/>
  <Override PartName="/ppt/comments/comment2.xml" ContentType="application/vnd.openxmlformats-officedocument.presentationml.comments+xml"/>
  <Override PartName="/ppt/notesSlides/notesSlide12.xml" ContentType="application/vnd.openxmlformats-officedocument.presentationml.notesSlide+xml"/>
  <Override PartName="/ppt/notesSlides/notesSlide21.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Layouts/slideLayout3.xml" ContentType="application/vnd.openxmlformats-officedocument.presentationml.slideLayout+xml"/>
  <Override PartName="/ppt/slideLayouts/slideLayout16.xml" ContentType="application/vnd.openxmlformats-officedocument.presentationml.slideLayout+xml"/>
  <Default Extension="jpeg" ContentType="image/jpeg"/>
  <Default Extension="emf" ContentType="image/x-emf"/>
  <Override PartName="/ppt/notesSlides/notesSlide17.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notesSlides/notesSlide15.xml" ContentType="application/vnd.openxmlformats-officedocument.presentationml.notesSlide+xml"/>
  <Override PartName="/ppt/notesSlides/notesSlide24.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slideLayouts/slideLayout10.xml" ContentType="application/vnd.openxmlformats-officedocument.presentationml.slideLayout+xml"/>
  <Override PartName="/ppt/comments/comment1.xml" ContentType="application/vnd.openxmlformats-officedocument.presentationml.comments+xml"/>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slides/slide49.xml" ContentType="application/vnd.openxmlformats-officedocument.presentationml.slide+xml"/>
  <Override PartName="/ppt/handoutMasters/handoutMaster1.xml" ContentType="application/vnd.openxmlformats-officedocument.presentationml.handoutMaster+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Layouts/slideLayout15.xml" ContentType="application/vnd.openxmlformats-officedocument.presentationml.slideLayout+xml"/>
  <Override PartName="/ppt/notesSlides/notesSlide18.xml" ContentType="application/vnd.openxmlformats-officedocument.presentationml.notesSlide+xml"/>
  <Default Extension="rels" ContentType="application/vnd.openxmlformats-package.relationship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trictFirstAndLastChars="0" saveSubsetFonts="1">
  <p:sldMasterIdLst>
    <p:sldMasterId id="2147483652" r:id="rId1"/>
  </p:sldMasterIdLst>
  <p:notesMasterIdLst>
    <p:notesMasterId r:id="rId55"/>
  </p:notesMasterIdLst>
  <p:handoutMasterIdLst>
    <p:handoutMasterId r:id="rId56"/>
  </p:handoutMasterIdLst>
  <p:sldIdLst>
    <p:sldId id="425" r:id="rId2"/>
    <p:sldId id="698" r:id="rId3"/>
    <p:sldId id="699" r:id="rId4"/>
    <p:sldId id="700" r:id="rId5"/>
    <p:sldId id="701" r:id="rId6"/>
    <p:sldId id="702" r:id="rId7"/>
    <p:sldId id="709" r:id="rId8"/>
    <p:sldId id="710" r:id="rId9"/>
    <p:sldId id="664" r:id="rId10"/>
    <p:sldId id="665" r:id="rId11"/>
    <p:sldId id="666" r:id="rId12"/>
    <p:sldId id="667" r:id="rId13"/>
    <p:sldId id="668" r:id="rId14"/>
    <p:sldId id="669" r:id="rId15"/>
    <p:sldId id="670" r:id="rId16"/>
    <p:sldId id="674" r:id="rId17"/>
    <p:sldId id="675" r:id="rId18"/>
    <p:sldId id="676" r:id="rId19"/>
    <p:sldId id="677" r:id="rId20"/>
    <p:sldId id="678" r:id="rId21"/>
    <p:sldId id="711" r:id="rId22"/>
    <p:sldId id="714" r:id="rId23"/>
    <p:sldId id="715" r:id="rId24"/>
    <p:sldId id="716" r:id="rId25"/>
    <p:sldId id="717" r:id="rId26"/>
    <p:sldId id="718" r:id="rId27"/>
    <p:sldId id="719" r:id="rId28"/>
    <p:sldId id="720" r:id="rId29"/>
    <p:sldId id="721" r:id="rId30"/>
    <p:sldId id="722" r:id="rId31"/>
    <p:sldId id="723" r:id="rId32"/>
    <p:sldId id="724" r:id="rId33"/>
    <p:sldId id="725" r:id="rId34"/>
    <p:sldId id="726" r:id="rId35"/>
    <p:sldId id="727" r:id="rId36"/>
    <p:sldId id="728" r:id="rId37"/>
    <p:sldId id="729" r:id="rId38"/>
    <p:sldId id="730" r:id="rId39"/>
    <p:sldId id="731" r:id="rId40"/>
    <p:sldId id="732" r:id="rId41"/>
    <p:sldId id="733" r:id="rId42"/>
    <p:sldId id="734" r:id="rId43"/>
    <p:sldId id="735" r:id="rId44"/>
    <p:sldId id="736" r:id="rId45"/>
    <p:sldId id="737" r:id="rId46"/>
    <p:sldId id="738" r:id="rId47"/>
    <p:sldId id="739" r:id="rId48"/>
    <p:sldId id="740" r:id="rId49"/>
    <p:sldId id="741" r:id="rId50"/>
    <p:sldId id="742" r:id="rId51"/>
    <p:sldId id="713" r:id="rId52"/>
    <p:sldId id="697" r:id="rId53"/>
    <p:sldId id="661" r:id="rId54"/>
  </p:sldIdLst>
  <p:sldSz cx="9144000" cy="6858000" type="screen4x3"/>
  <p:notesSz cx="7010400" cy="9296400"/>
  <p:defaultTextStyle>
    <a:defPPr>
      <a:defRPr lang="en-US"/>
    </a:defPPr>
    <a:lvl1pPr algn="l" rtl="0" fontAlgn="base">
      <a:spcBef>
        <a:spcPct val="0"/>
      </a:spcBef>
      <a:spcAft>
        <a:spcPct val="0"/>
      </a:spcAft>
      <a:defRPr sz="2400" b="1" kern="1200">
        <a:solidFill>
          <a:schemeClr val="tx1"/>
        </a:solidFill>
        <a:latin typeface="Arial" charset="0"/>
        <a:ea typeface="宋体" charset="-122"/>
        <a:cs typeface="Arial" charset="0"/>
      </a:defRPr>
    </a:lvl1pPr>
    <a:lvl2pPr marL="457200" algn="l" rtl="0" fontAlgn="base">
      <a:spcBef>
        <a:spcPct val="0"/>
      </a:spcBef>
      <a:spcAft>
        <a:spcPct val="0"/>
      </a:spcAft>
      <a:defRPr sz="2400" b="1" kern="1200">
        <a:solidFill>
          <a:schemeClr val="tx1"/>
        </a:solidFill>
        <a:latin typeface="Arial" charset="0"/>
        <a:ea typeface="宋体" charset="-122"/>
        <a:cs typeface="Arial" charset="0"/>
      </a:defRPr>
    </a:lvl2pPr>
    <a:lvl3pPr marL="914400" algn="l" rtl="0" fontAlgn="base">
      <a:spcBef>
        <a:spcPct val="0"/>
      </a:spcBef>
      <a:spcAft>
        <a:spcPct val="0"/>
      </a:spcAft>
      <a:defRPr sz="2400" b="1" kern="1200">
        <a:solidFill>
          <a:schemeClr val="tx1"/>
        </a:solidFill>
        <a:latin typeface="Arial" charset="0"/>
        <a:ea typeface="宋体" charset="-122"/>
        <a:cs typeface="Arial" charset="0"/>
      </a:defRPr>
    </a:lvl3pPr>
    <a:lvl4pPr marL="1371600" algn="l" rtl="0" fontAlgn="base">
      <a:spcBef>
        <a:spcPct val="0"/>
      </a:spcBef>
      <a:spcAft>
        <a:spcPct val="0"/>
      </a:spcAft>
      <a:defRPr sz="2400" b="1" kern="1200">
        <a:solidFill>
          <a:schemeClr val="tx1"/>
        </a:solidFill>
        <a:latin typeface="Arial" charset="0"/>
        <a:ea typeface="宋体" charset="-122"/>
        <a:cs typeface="Arial" charset="0"/>
      </a:defRPr>
    </a:lvl4pPr>
    <a:lvl5pPr marL="1828800" algn="l" rtl="0" fontAlgn="base">
      <a:spcBef>
        <a:spcPct val="0"/>
      </a:spcBef>
      <a:spcAft>
        <a:spcPct val="0"/>
      </a:spcAft>
      <a:defRPr sz="2400" b="1" kern="1200">
        <a:solidFill>
          <a:schemeClr val="tx1"/>
        </a:solidFill>
        <a:latin typeface="Arial" charset="0"/>
        <a:ea typeface="宋体" charset="-122"/>
        <a:cs typeface="Arial" charset="0"/>
      </a:defRPr>
    </a:lvl5pPr>
    <a:lvl6pPr marL="2286000" algn="l" defTabSz="914400" rtl="0" eaLnBrk="1" latinLnBrk="0" hangingPunct="1">
      <a:defRPr sz="2400" b="1" kern="1200">
        <a:solidFill>
          <a:schemeClr val="tx1"/>
        </a:solidFill>
        <a:latin typeface="Arial" charset="0"/>
        <a:ea typeface="宋体" charset="-122"/>
        <a:cs typeface="Arial" charset="0"/>
      </a:defRPr>
    </a:lvl6pPr>
    <a:lvl7pPr marL="2743200" algn="l" defTabSz="914400" rtl="0" eaLnBrk="1" latinLnBrk="0" hangingPunct="1">
      <a:defRPr sz="2400" b="1" kern="1200">
        <a:solidFill>
          <a:schemeClr val="tx1"/>
        </a:solidFill>
        <a:latin typeface="Arial" charset="0"/>
        <a:ea typeface="宋体" charset="-122"/>
        <a:cs typeface="Arial" charset="0"/>
      </a:defRPr>
    </a:lvl7pPr>
    <a:lvl8pPr marL="3200400" algn="l" defTabSz="914400" rtl="0" eaLnBrk="1" latinLnBrk="0" hangingPunct="1">
      <a:defRPr sz="2400" b="1" kern="1200">
        <a:solidFill>
          <a:schemeClr val="tx1"/>
        </a:solidFill>
        <a:latin typeface="Arial" charset="0"/>
        <a:ea typeface="宋体" charset="-122"/>
        <a:cs typeface="Arial" charset="0"/>
      </a:defRPr>
    </a:lvl8pPr>
    <a:lvl9pPr marL="3657600" algn="l" defTabSz="914400" rtl="0" eaLnBrk="1" latinLnBrk="0" hangingPunct="1">
      <a:defRPr sz="2400" b="1" kern="1200">
        <a:solidFill>
          <a:schemeClr val="tx1"/>
        </a:solidFill>
        <a:latin typeface="Arial" charset="0"/>
        <a:ea typeface="宋体" charset="-122"/>
        <a:cs typeface="Arial" charset="0"/>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Nasim Kazi" initials="S" lastIdx="1" clrIdx="0"/>
  <p:cmAuthor id="1" name="Gerard Thomas" initials="gt" lastIdx="4"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DD540"/>
    <a:srgbClr val="B5CA8D"/>
    <a:srgbClr val="E6F5FA"/>
    <a:srgbClr val="DED7BC"/>
    <a:srgbClr val="C8E6F8"/>
    <a:srgbClr val="9E3C97"/>
    <a:srgbClr val="009BCC"/>
    <a:srgbClr val="95143B"/>
    <a:srgbClr val="4D740F"/>
    <a:srgbClr val="699419"/>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726" autoAdjust="0"/>
    <p:restoredTop sz="99828" autoAdjust="0"/>
  </p:normalViewPr>
  <p:slideViewPr>
    <p:cSldViewPr snapToGrid="0" snapToObjects="1">
      <p:cViewPr varScale="1">
        <p:scale>
          <a:sx n="91" d="100"/>
          <a:sy n="91" d="100"/>
        </p:scale>
        <p:origin x="-1560" y="-108"/>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notesViewPr>
    <p:cSldViewPr snapToGrid="0" snapToObjects="1">
      <p:cViewPr varScale="1">
        <p:scale>
          <a:sx n="66" d="100"/>
          <a:sy n="66" d="100"/>
        </p:scale>
        <p:origin x="-2742" y="-120"/>
      </p:cViewPr>
      <p:guideLst>
        <p:guide orient="horz" pos="2928"/>
        <p:guide pos="2208"/>
      </p:guideLst>
    </p:cSldViewPr>
  </p:notes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commentAuthors" Target="commentAuthors.xml"/><Relationship Id="rId61"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1-05-18T11:29:32.905" idx="3">
    <p:pos x="10" y="10"/>
    <p:text>The database native lock managers proved to be slow with TAFJ. Hence it is recomended that you use the tLockManager provided with TAFJ. TAFJ allows native locking on Oracle and jBase - no info albl on this</p:text>
  </p:cm>
</p:cmLst>
</file>

<file path=ppt/comments/comment2.xml><?xml version="1.0" encoding="utf-8"?>
<p:cmLst xmlns:a="http://schemas.openxmlformats.org/drawingml/2006/main" xmlns:r="http://schemas.openxmlformats.org/officeDocument/2006/relationships" xmlns:p="http://schemas.openxmlformats.org/presentationml/2006/main">
  <p:cm authorId="0" dt="2008-05-16T08:42:25.833" idx="1">
    <p:pos x="26" y="10"/>
    <p:text>Trainer comments
Before starting this topic, explain the trainees about what is Eclipse and why do we need eclipse and later at the end of this slide explain how eclipse is going to help us with j24</p:tex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24" name="Rectangle 4"/>
          <p:cNvSpPr>
            <a:spLocks noGrp="1" noChangeArrowheads="1"/>
          </p:cNvSpPr>
          <p:nvPr>
            <p:ph type="ftr" sz="quarter" idx="2"/>
          </p:nvPr>
        </p:nvSpPr>
        <p:spPr bwMode="auto">
          <a:xfrm>
            <a:off x="0" y="9047163"/>
            <a:ext cx="3062288" cy="239712"/>
          </a:xfrm>
          <a:prstGeom prst="rect">
            <a:avLst/>
          </a:prstGeom>
          <a:noFill/>
          <a:ln w="9525">
            <a:noFill/>
            <a:miter lim="800000"/>
            <a:headEnd/>
            <a:tailEnd/>
          </a:ln>
          <a:effectLst/>
        </p:spPr>
        <p:txBody>
          <a:bodyPr vert="horz" wrap="square" lIns="92278" tIns="46139" rIns="92278" bIns="46139" numCol="1" anchor="b" anchorCtr="0" compatLnSpc="1">
            <a:prstTxWarp prst="textNoShape">
              <a:avLst/>
            </a:prstTxWarp>
          </a:bodyPr>
          <a:lstStyle>
            <a:lvl1pPr algn="l" defTabSz="922338" eaLnBrk="0" hangingPunct="0">
              <a:lnSpc>
                <a:spcPct val="100000"/>
              </a:lnSpc>
              <a:defRPr sz="800" b="0">
                <a:latin typeface="Arial" charset="0"/>
                <a:ea typeface="+mn-ea"/>
                <a:cs typeface="+mn-cs"/>
              </a:defRPr>
            </a:lvl1pPr>
          </a:lstStyle>
          <a:p>
            <a:pPr>
              <a:defRPr/>
            </a:pPr>
            <a:r>
              <a:rPr lang="en-GB"/>
              <a:t>© 2006 Capgemini - All rights reserved</a:t>
            </a:r>
            <a:endParaRPr lang="en-US">
              <a:solidFill>
                <a:schemeClr val="bg1"/>
              </a:solidFill>
            </a:endParaRPr>
          </a:p>
        </p:txBody>
      </p:sp>
      <p:sp>
        <p:nvSpPr>
          <p:cNvPr id="81925" name="Rectangle 5"/>
          <p:cNvSpPr>
            <a:spLocks noGrp="1" noChangeArrowheads="1"/>
          </p:cNvSpPr>
          <p:nvPr>
            <p:ph type="sldNum" sz="quarter" idx="3"/>
          </p:nvPr>
        </p:nvSpPr>
        <p:spPr bwMode="auto">
          <a:xfrm>
            <a:off x="3948113" y="9047163"/>
            <a:ext cx="3062287" cy="238125"/>
          </a:xfrm>
          <a:prstGeom prst="rect">
            <a:avLst/>
          </a:prstGeom>
          <a:noFill/>
          <a:ln w="9525">
            <a:noFill/>
            <a:miter lim="800000"/>
            <a:headEnd/>
            <a:tailEnd/>
          </a:ln>
          <a:effectLst/>
        </p:spPr>
        <p:txBody>
          <a:bodyPr vert="horz" wrap="square" lIns="92278" tIns="46139" rIns="92278" bIns="46139" numCol="1" anchor="b" anchorCtr="0" compatLnSpc="1">
            <a:prstTxWarp prst="textNoShape">
              <a:avLst/>
            </a:prstTxWarp>
          </a:bodyPr>
          <a:lstStyle>
            <a:lvl1pPr algn="r" defTabSz="922338" eaLnBrk="0" hangingPunct="0">
              <a:lnSpc>
                <a:spcPct val="85000"/>
              </a:lnSpc>
              <a:defRPr sz="800">
                <a:latin typeface="Arial" charset="0"/>
                <a:ea typeface="+mn-ea"/>
                <a:cs typeface="+mn-cs"/>
              </a:defRPr>
            </a:lvl1pPr>
          </a:lstStyle>
          <a:p>
            <a:pPr>
              <a:defRPr/>
            </a:pPr>
            <a:fld id="{43D7B3A3-6584-4A21-ABC7-554E1D6A11BC}" type="slidenum">
              <a:rPr lang="en-US"/>
              <a:pPr>
                <a:defRPr/>
              </a:pPr>
              <a:t>‹#›</a:t>
            </a:fld>
            <a:endParaRPr lang="en-US"/>
          </a:p>
        </p:txBody>
      </p:sp>
      <p:sp>
        <p:nvSpPr>
          <p:cNvPr id="81927" name="Rectangle 7"/>
          <p:cNvSpPr>
            <a:spLocks noChangeArrowheads="1"/>
          </p:cNvSpPr>
          <p:nvPr/>
        </p:nvSpPr>
        <p:spPr bwMode="auto">
          <a:xfrm>
            <a:off x="0" y="8335963"/>
            <a:ext cx="3036888" cy="463550"/>
          </a:xfrm>
          <a:prstGeom prst="rect">
            <a:avLst/>
          </a:prstGeom>
          <a:noFill/>
          <a:ln w="9525">
            <a:noFill/>
            <a:miter lim="800000"/>
            <a:headEnd/>
            <a:tailEnd/>
          </a:ln>
          <a:effectLst/>
        </p:spPr>
        <p:txBody>
          <a:bodyPr lIns="92278" tIns="46139" rIns="92278" bIns="46139" anchor="b"/>
          <a:lstStyle/>
          <a:p>
            <a:pPr defTabSz="922338" eaLnBrk="0" hangingPunct="0">
              <a:defRPr/>
            </a:pPr>
            <a:endParaRPr lang="en-GB" sz="800" b="0">
              <a:ea typeface="+mn-ea"/>
              <a:cs typeface="+mn-cs"/>
            </a:endParaRPr>
          </a:p>
        </p:txBody>
      </p:sp>
      <p:sp>
        <p:nvSpPr>
          <p:cNvPr id="81928" name="Rectangle 8"/>
          <p:cNvSpPr>
            <a:spLocks noChangeArrowheads="1"/>
          </p:cNvSpPr>
          <p:nvPr/>
        </p:nvSpPr>
        <p:spPr bwMode="auto">
          <a:xfrm>
            <a:off x="3973513" y="8829675"/>
            <a:ext cx="3036887" cy="461963"/>
          </a:xfrm>
          <a:prstGeom prst="rect">
            <a:avLst/>
          </a:prstGeom>
          <a:noFill/>
          <a:ln w="9525">
            <a:noFill/>
            <a:miter lim="800000"/>
            <a:headEnd/>
            <a:tailEnd/>
          </a:ln>
          <a:effectLst/>
        </p:spPr>
        <p:txBody>
          <a:bodyPr lIns="92278" tIns="46139" rIns="92278" bIns="46139" anchor="b"/>
          <a:lstStyle/>
          <a:p>
            <a:pPr algn="r" defTabSz="922338" eaLnBrk="0" hangingPunct="0">
              <a:defRPr/>
            </a:pPr>
            <a:endParaRPr lang="en-GB" sz="800">
              <a:ea typeface="+mn-ea"/>
              <a:cs typeface="+mn-cs"/>
            </a:endParaRPr>
          </a:p>
        </p:txBody>
      </p:sp>
      <p:sp>
        <p:nvSpPr>
          <p:cNvPr id="81929" name="Rectangle 9"/>
          <p:cNvSpPr>
            <a:spLocks noGrp="1" noChangeArrowheads="1"/>
          </p:cNvSpPr>
          <p:nvPr>
            <p:ph type="hdr" sz="quarter"/>
          </p:nvPr>
        </p:nvSpPr>
        <p:spPr bwMode="auto">
          <a:xfrm>
            <a:off x="3967163" y="0"/>
            <a:ext cx="3036887" cy="463550"/>
          </a:xfrm>
          <a:prstGeom prst="rect">
            <a:avLst/>
          </a:prstGeom>
          <a:noFill/>
          <a:ln w="9525">
            <a:noFill/>
            <a:miter lim="800000"/>
            <a:headEnd/>
            <a:tailEnd/>
          </a:ln>
          <a:effectLst/>
        </p:spPr>
        <p:txBody>
          <a:bodyPr vert="horz" wrap="square" lIns="92278" tIns="46139" rIns="92278" bIns="46139" numCol="1" anchor="t" anchorCtr="0" compatLnSpc="1">
            <a:prstTxWarp prst="textNoShape">
              <a:avLst/>
            </a:prstTxWarp>
          </a:bodyPr>
          <a:lstStyle>
            <a:lvl1pPr algn="r" defTabSz="922338" eaLnBrk="0" hangingPunct="0">
              <a:lnSpc>
                <a:spcPct val="100000"/>
              </a:lnSpc>
              <a:defRPr sz="1400">
                <a:latin typeface="Arial" charset="0"/>
                <a:ea typeface="+mn-ea"/>
                <a:cs typeface="+mn-cs"/>
              </a:defRPr>
            </a:lvl1pPr>
          </a:lstStyle>
          <a:p>
            <a:pPr>
              <a:defRPr/>
            </a:pPr>
            <a:endParaRPr lang="en-GB"/>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3973513" y="0"/>
            <a:ext cx="3036887" cy="463550"/>
          </a:xfrm>
          <a:prstGeom prst="rect">
            <a:avLst/>
          </a:prstGeom>
          <a:noFill/>
          <a:ln w="9525">
            <a:noFill/>
            <a:miter lim="800000"/>
            <a:headEnd/>
            <a:tailEnd/>
          </a:ln>
          <a:effectLst/>
        </p:spPr>
        <p:txBody>
          <a:bodyPr vert="horz" wrap="square" lIns="92278" tIns="46139" rIns="92278" bIns="46139" numCol="1" anchor="t" anchorCtr="0" compatLnSpc="1">
            <a:prstTxWarp prst="textNoShape">
              <a:avLst/>
            </a:prstTxWarp>
          </a:bodyPr>
          <a:lstStyle>
            <a:lvl1pPr algn="r" defTabSz="922338" eaLnBrk="0" hangingPunct="0">
              <a:lnSpc>
                <a:spcPct val="100000"/>
              </a:lnSpc>
              <a:defRPr sz="1400">
                <a:latin typeface="Arial" charset="0"/>
                <a:ea typeface="+mn-ea"/>
                <a:cs typeface="+mn-cs"/>
              </a:defRPr>
            </a:lvl1pPr>
          </a:lstStyle>
          <a:p>
            <a:pPr>
              <a:defRPr/>
            </a:pPr>
            <a:endParaRPr lang="en-GB"/>
          </a:p>
        </p:txBody>
      </p:sp>
      <p:sp>
        <p:nvSpPr>
          <p:cNvPr id="17411" name="Rectangle 4"/>
          <p:cNvSpPr>
            <a:spLocks noGrp="1" noRot="1" noChangeAspect="1" noChangeArrowheads="1" noTextEdit="1"/>
          </p:cNvSpPr>
          <p:nvPr>
            <p:ph type="sldImg" idx="2"/>
          </p:nvPr>
        </p:nvSpPr>
        <p:spPr bwMode="auto">
          <a:xfrm>
            <a:off x="1187450" y="700088"/>
            <a:ext cx="4643438" cy="3482975"/>
          </a:xfrm>
          <a:prstGeom prst="rect">
            <a:avLst/>
          </a:prstGeom>
          <a:noFill/>
          <a:ln w="9525">
            <a:solidFill>
              <a:srgbClr val="000000"/>
            </a:solidFill>
            <a:miter lim="800000"/>
            <a:headEnd/>
            <a:tailEnd/>
          </a:ln>
        </p:spPr>
      </p:sp>
      <p:sp>
        <p:nvSpPr>
          <p:cNvPr id="3081" name="Rectangle 9"/>
          <p:cNvSpPr>
            <a:spLocks noGrp="1" noChangeArrowheads="1"/>
          </p:cNvSpPr>
          <p:nvPr>
            <p:ph type="ftr" sz="quarter" idx="4"/>
          </p:nvPr>
        </p:nvSpPr>
        <p:spPr bwMode="auto">
          <a:xfrm>
            <a:off x="0" y="8829675"/>
            <a:ext cx="3036888" cy="461963"/>
          </a:xfrm>
          <a:prstGeom prst="rect">
            <a:avLst/>
          </a:prstGeom>
          <a:noFill/>
          <a:ln w="9525">
            <a:noFill/>
            <a:miter lim="800000"/>
            <a:headEnd/>
            <a:tailEnd/>
          </a:ln>
          <a:effectLst/>
        </p:spPr>
        <p:txBody>
          <a:bodyPr vert="horz" wrap="square" lIns="92278" tIns="46139" rIns="92278" bIns="46139" numCol="1" anchor="b" anchorCtr="0" compatLnSpc="1">
            <a:prstTxWarp prst="textNoShape">
              <a:avLst/>
            </a:prstTxWarp>
          </a:bodyPr>
          <a:lstStyle>
            <a:lvl1pPr algn="l" defTabSz="922338" eaLnBrk="0" hangingPunct="0">
              <a:lnSpc>
                <a:spcPct val="100000"/>
              </a:lnSpc>
              <a:defRPr sz="800" b="0">
                <a:latin typeface="Arial" charset="0"/>
                <a:ea typeface="+mn-ea"/>
                <a:cs typeface="+mn-cs"/>
              </a:defRPr>
            </a:lvl1pPr>
          </a:lstStyle>
          <a:p>
            <a:pPr>
              <a:defRPr/>
            </a:pPr>
            <a:r>
              <a:rPr lang="en-GB"/>
              <a:t>© 2006 Capgemini - All rights reserved</a:t>
            </a:r>
          </a:p>
        </p:txBody>
      </p:sp>
      <p:sp>
        <p:nvSpPr>
          <p:cNvPr id="3082" name="Rectangle 10"/>
          <p:cNvSpPr>
            <a:spLocks noGrp="1" noChangeArrowheads="1"/>
          </p:cNvSpPr>
          <p:nvPr>
            <p:ph type="sldNum" sz="quarter" idx="5"/>
          </p:nvPr>
        </p:nvSpPr>
        <p:spPr bwMode="auto">
          <a:xfrm>
            <a:off x="3973513" y="8829675"/>
            <a:ext cx="3036887" cy="461963"/>
          </a:xfrm>
          <a:prstGeom prst="rect">
            <a:avLst/>
          </a:prstGeom>
          <a:noFill/>
          <a:ln w="9525">
            <a:noFill/>
            <a:miter lim="800000"/>
            <a:headEnd/>
            <a:tailEnd/>
          </a:ln>
          <a:effectLst/>
        </p:spPr>
        <p:txBody>
          <a:bodyPr vert="horz" wrap="square" lIns="92278" tIns="46139" rIns="92278" bIns="46139" numCol="1" anchor="b" anchorCtr="0" compatLnSpc="1">
            <a:prstTxWarp prst="textNoShape">
              <a:avLst/>
            </a:prstTxWarp>
          </a:bodyPr>
          <a:lstStyle>
            <a:lvl1pPr algn="r" defTabSz="922338" eaLnBrk="0" hangingPunct="0">
              <a:lnSpc>
                <a:spcPct val="100000"/>
              </a:lnSpc>
              <a:defRPr sz="800">
                <a:latin typeface="Arial" charset="0"/>
                <a:ea typeface="+mn-ea"/>
                <a:cs typeface="+mn-cs"/>
              </a:defRPr>
            </a:lvl1pPr>
          </a:lstStyle>
          <a:p>
            <a:pPr>
              <a:defRPr/>
            </a:pPr>
            <a:fld id="{26F2F3D9-AD3A-4CF7-956F-DC77BD9B3505}" type="slidenum">
              <a:rPr lang="en-GB"/>
              <a:pPr>
                <a:defRPr/>
              </a:pPr>
              <a:t>‹#›</a:t>
            </a:fld>
            <a:endParaRPr lang="en-GB"/>
          </a:p>
        </p:txBody>
      </p:sp>
      <p:sp>
        <p:nvSpPr>
          <p:cNvPr id="3083" name="Rectangle 11"/>
          <p:cNvSpPr>
            <a:spLocks noGrp="1" noChangeArrowheads="1"/>
          </p:cNvSpPr>
          <p:nvPr>
            <p:ph type="body" sz="quarter" idx="3"/>
          </p:nvPr>
        </p:nvSpPr>
        <p:spPr bwMode="auto">
          <a:xfrm>
            <a:off x="446088" y="4451350"/>
            <a:ext cx="6170612" cy="4162425"/>
          </a:xfrm>
          <a:prstGeom prst="rect">
            <a:avLst/>
          </a:prstGeom>
          <a:noFill/>
          <a:ln w="9525">
            <a:noFill/>
            <a:miter lim="800000"/>
            <a:headEnd/>
            <a:tailEnd/>
          </a:ln>
          <a:effectLst/>
        </p:spPr>
        <p:txBody>
          <a:bodyPr vert="horz" wrap="square" lIns="92291" tIns="46146" rIns="92291" bIns="46146" numCol="1" anchor="t" anchorCtr="0" compatLnSpc="1">
            <a:prstTxWarp prst="textNoShape">
              <a:avLst/>
            </a:prstTxWarp>
          </a:bodyPr>
          <a:lstStyle/>
          <a:p>
            <a:pPr lvl="0"/>
            <a:r>
              <a:rPr lang="en-US" noProof="0" smtClean="0"/>
              <a:t>Cliquez pour modifier les styles du texte du masque</a:t>
            </a:r>
          </a:p>
          <a:p>
            <a:pPr lvl="1"/>
            <a:r>
              <a:rPr lang="en-US" noProof="0" smtClean="0"/>
              <a:t>Deuxième niveau</a:t>
            </a:r>
          </a:p>
          <a:p>
            <a:pPr lvl="2"/>
            <a:r>
              <a:rPr lang="en-US" noProof="0" smtClean="0"/>
              <a:t>Troisième niveau</a:t>
            </a:r>
          </a:p>
        </p:txBody>
      </p:sp>
      <p:sp>
        <p:nvSpPr>
          <p:cNvPr id="3084" name="Rectangle 12"/>
          <p:cNvSpPr>
            <a:spLocks noGrp="1" noChangeArrowheads="1"/>
          </p:cNvSpPr>
          <p:nvPr>
            <p:ph type="dt" idx="1"/>
          </p:nvPr>
        </p:nvSpPr>
        <p:spPr bwMode="auto">
          <a:xfrm>
            <a:off x="3967163" y="0"/>
            <a:ext cx="3017837" cy="430213"/>
          </a:xfrm>
          <a:prstGeom prst="rect">
            <a:avLst/>
          </a:prstGeom>
          <a:noFill/>
          <a:ln w="9525">
            <a:noFill/>
            <a:miter lim="800000"/>
            <a:headEnd/>
            <a:tailEnd/>
          </a:ln>
          <a:effectLst/>
        </p:spPr>
        <p:txBody>
          <a:bodyPr vert="horz" wrap="square" lIns="92291" tIns="46146" rIns="92291" bIns="46146" numCol="1" anchor="t" anchorCtr="0" compatLnSpc="1">
            <a:prstTxWarp prst="textNoShape">
              <a:avLst/>
            </a:prstTxWarp>
          </a:bodyPr>
          <a:lstStyle>
            <a:lvl1pPr algn="r" defTabSz="922338" eaLnBrk="0" hangingPunct="0">
              <a:lnSpc>
                <a:spcPct val="85000"/>
              </a:lnSpc>
              <a:defRPr sz="1200">
                <a:latin typeface="Arial" charset="0"/>
                <a:ea typeface="+mn-ea"/>
                <a:cs typeface="+mn-cs"/>
              </a:defRPr>
            </a:lvl1pPr>
          </a:lstStyle>
          <a:p>
            <a:pPr>
              <a:defRPr/>
            </a:pPr>
            <a:r>
              <a:rPr lang="en-US"/>
              <a:t>© 2006 Capgemini - All rights reserved</a:t>
            </a:r>
          </a:p>
        </p:txBody>
      </p:sp>
    </p:spTree>
  </p:cSld>
  <p:clrMap bg1="lt1" tx1="dk1" bg2="lt2" tx2="dk2" accent1="accent1" accent2="accent2" accent3="accent3" accent4="accent4" accent5="accent5" accent6="accent6" hlink="hlink" folHlink="folHlink"/>
  <p:hf hdr="0" dt="0"/>
  <p:notesStyle>
    <a:lvl1pPr algn="l" rtl="0" eaLnBrk="0" fontAlgn="base" hangingPunct="0">
      <a:lnSpc>
        <a:spcPct val="90000"/>
      </a:lnSpc>
      <a:spcBef>
        <a:spcPct val="30000"/>
      </a:spcBef>
      <a:spcAft>
        <a:spcPct val="0"/>
      </a:spcAft>
      <a:defRPr sz="1000" kern="1200">
        <a:solidFill>
          <a:schemeClr val="tx1"/>
        </a:solidFill>
        <a:latin typeface="Arial" charset="0"/>
        <a:ea typeface="+mn-ea"/>
        <a:cs typeface="+mn-cs"/>
      </a:defRPr>
    </a:lvl1pPr>
    <a:lvl2pPr marL="285750" indent="-95250" algn="l" rtl="0" eaLnBrk="0" fontAlgn="base" hangingPunct="0">
      <a:lnSpc>
        <a:spcPct val="90000"/>
      </a:lnSpc>
      <a:spcBef>
        <a:spcPct val="30000"/>
      </a:spcBef>
      <a:spcAft>
        <a:spcPct val="0"/>
      </a:spcAft>
      <a:buChar char="•"/>
      <a:defRPr sz="1000" kern="1200">
        <a:solidFill>
          <a:schemeClr val="tx1"/>
        </a:solidFill>
        <a:latin typeface="Arial" charset="0"/>
        <a:ea typeface="+mn-ea"/>
        <a:cs typeface="+mn-cs"/>
      </a:defRPr>
    </a:lvl2pPr>
    <a:lvl3pPr marL="571500" indent="-95250" algn="l" rtl="0" eaLnBrk="0" fontAlgn="base" hangingPunct="0">
      <a:lnSpc>
        <a:spcPct val="90000"/>
      </a:lnSpc>
      <a:spcBef>
        <a:spcPct val="30000"/>
      </a:spcBef>
      <a:spcAft>
        <a:spcPct val="0"/>
      </a:spcAft>
      <a:buChar char="•"/>
      <a:defRPr sz="1000" kern="1200">
        <a:solidFill>
          <a:schemeClr val="tx1"/>
        </a:solidFill>
        <a:latin typeface="Arial" charset="0"/>
        <a:ea typeface="+mn-ea"/>
        <a:cs typeface="+mn-cs"/>
      </a:defRPr>
    </a:lvl3pPr>
    <a:lvl4pPr marL="1600200" indent="-228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2057400" indent="-2286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www.eclipse.org/downloads"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9"/>
          <p:cNvSpPr>
            <a:spLocks noGrp="1" noChangeArrowheads="1"/>
          </p:cNvSpPr>
          <p:nvPr>
            <p:ph type="ftr" sz="quarter" idx="4"/>
          </p:nvPr>
        </p:nvSpPr>
        <p:spPr/>
        <p:txBody>
          <a:bodyPr/>
          <a:lstStyle/>
          <a:p>
            <a:pPr>
              <a:defRPr/>
            </a:pPr>
            <a:r>
              <a:rPr lang="en-GB" altLang="zh-CN" dirty="0" smtClean="0"/>
              <a:t>© 2006 Capgemini - All rights reserved</a:t>
            </a:r>
          </a:p>
        </p:txBody>
      </p:sp>
      <p:sp>
        <p:nvSpPr>
          <p:cNvPr id="20482" name="Rectangle 10"/>
          <p:cNvSpPr>
            <a:spLocks noGrp="1" noChangeArrowheads="1"/>
          </p:cNvSpPr>
          <p:nvPr>
            <p:ph type="sldNum" sz="quarter" idx="5"/>
          </p:nvPr>
        </p:nvSpPr>
        <p:spPr/>
        <p:txBody>
          <a:bodyPr/>
          <a:lstStyle/>
          <a:p>
            <a:pPr>
              <a:defRPr/>
            </a:pPr>
            <a:fld id="{87C09D54-30A8-4751-A112-21ABF254BD1A}" type="slidenum">
              <a:rPr lang="en-GB" altLang="zh-CN" smtClean="0"/>
              <a:pPr>
                <a:defRPr/>
              </a:pPr>
              <a:t>0</a:t>
            </a:fld>
            <a:endParaRPr lang="en-GB" altLang="zh-CN" dirty="0" smtClean="0"/>
          </a:p>
        </p:txBody>
      </p:sp>
      <p:sp>
        <p:nvSpPr>
          <p:cNvPr id="20483" name="Rectangle 9"/>
          <p:cNvSpPr txBox="1">
            <a:spLocks noGrp="1" noChangeArrowheads="1"/>
          </p:cNvSpPr>
          <p:nvPr/>
        </p:nvSpPr>
        <p:spPr bwMode="auto">
          <a:xfrm>
            <a:off x="0" y="8831263"/>
            <a:ext cx="3038475" cy="463550"/>
          </a:xfrm>
          <a:prstGeom prst="rect">
            <a:avLst/>
          </a:prstGeom>
          <a:noFill/>
          <a:ln w="9525">
            <a:noFill/>
            <a:miter lim="800000"/>
            <a:headEnd/>
            <a:tailEnd/>
          </a:ln>
        </p:spPr>
        <p:txBody>
          <a:bodyPr anchor="b"/>
          <a:lstStyle/>
          <a:p>
            <a:r>
              <a:rPr lang="en-GB" altLang="zh-CN" sz="1200" b="0" dirty="0">
                <a:latin typeface="Times New Roman" pitchFamily="18" charset="0"/>
              </a:rPr>
              <a:t>© 2006 Capgemini - All rights reserved</a:t>
            </a:r>
          </a:p>
        </p:txBody>
      </p:sp>
      <p:sp>
        <p:nvSpPr>
          <p:cNvPr id="20484" name="Rectangle 10"/>
          <p:cNvSpPr txBox="1">
            <a:spLocks noGrp="1" noChangeArrowheads="1"/>
          </p:cNvSpPr>
          <p:nvPr/>
        </p:nvSpPr>
        <p:spPr bwMode="auto">
          <a:xfrm>
            <a:off x="3970338" y="8831263"/>
            <a:ext cx="3038475" cy="463550"/>
          </a:xfrm>
          <a:prstGeom prst="rect">
            <a:avLst/>
          </a:prstGeom>
          <a:noFill/>
          <a:ln w="9525">
            <a:noFill/>
            <a:miter lim="800000"/>
            <a:headEnd/>
            <a:tailEnd/>
          </a:ln>
        </p:spPr>
        <p:txBody>
          <a:bodyPr anchor="b"/>
          <a:lstStyle/>
          <a:p>
            <a:pPr algn="r"/>
            <a:fld id="{F73BF378-BC63-4EA8-A767-D9691DD715E7}" type="slidenum">
              <a:rPr lang="en-GB" altLang="zh-CN" sz="1200" b="0">
                <a:latin typeface="Times New Roman" pitchFamily="18" charset="0"/>
              </a:rPr>
              <a:pPr algn="r"/>
              <a:t>0</a:t>
            </a:fld>
            <a:endParaRPr lang="en-GB" altLang="zh-CN" sz="1200" b="0" dirty="0">
              <a:latin typeface="Times New Roman" pitchFamily="18" charset="0"/>
            </a:endParaRPr>
          </a:p>
        </p:txBody>
      </p:sp>
      <p:sp>
        <p:nvSpPr>
          <p:cNvPr id="20485" name="Rectangle 6"/>
          <p:cNvSpPr>
            <a:spLocks noGrp="1" noRot="1" noChangeAspect="1" noChangeArrowheads="1" noTextEdit="1"/>
          </p:cNvSpPr>
          <p:nvPr>
            <p:ph type="sldImg"/>
          </p:nvPr>
        </p:nvSpPr>
        <p:spPr>
          <a:xfrm>
            <a:off x="1181100" y="698500"/>
            <a:ext cx="4648200" cy="3486150"/>
          </a:xfrm>
          <a:ln/>
        </p:spPr>
      </p:sp>
      <p:sp>
        <p:nvSpPr>
          <p:cNvPr id="20486" name="Rectangle 7"/>
          <p:cNvSpPr>
            <a:spLocks noGrp="1" noChangeArrowheads="1"/>
          </p:cNvSpPr>
          <p:nvPr>
            <p:ph type="body" idx="1"/>
          </p:nvPr>
        </p:nvSpPr>
        <p:spPr>
          <a:xfrm>
            <a:off x="701675" y="4416425"/>
            <a:ext cx="5607050" cy="4181475"/>
          </a:xfrm>
          <a:noFill/>
          <a:ln/>
        </p:spPr>
        <p:txBody>
          <a:bodyPr lIns="91440" tIns="45720" rIns="91440" bIns="45720"/>
          <a:lstStyle/>
          <a:p>
            <a:pPr eaLnBrk="1" hangingPunct="1"/>
            <a:endParaRPr lang="en-US" altLang="zh-CN" dirty="0"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p:cNvSpPr>
            <a:spLocks noGrp="1" noChangeArrowheads="1"/>
          </p:cNvSpPr>
          <p:nvPr>
            <p:ph type="sldNum" sz="quarter" idx="5"/>
          </p:nvPr>
        </p:nvSpPr>
        <p:spPr>
          <a:noFill/>
        </p:spPr>
        <p:txBody>
          <a:bodyPr/>
          <a:lstStyle/>
          <a:p>
            <a:fld id="{74EB79F7-55C3-4070-8187-F3F09D9D8174}" type="slidenum">
              <a:rPr lang="en-GB" smtClean="0"/>
              <a:pPr/>
              <a:t>10</a:t>
            </a:fld>
            <a:endParaRPr lang="en-GB" smtClean="0"/>
          </a:p>
        </p:txBody>
      </p:sp>
      <p:sp>
        <p:nvSpPr>
          <p:cNvPr id="46083" name="Rectangle 2"/>
          <p:cNvSpPr>
            <a:spLocks noGrp="1" noRot="1" noChangeAspect="1" noChangeArrowheads="1" noTextEdit="1"/>
          </p:cNvSpPr>
          <p:nvPr>
            <p:ph type="sldImg"/>
          </p:nvPr>
        </p:nvSpPr>
        <p:spPr>
          <a:ln/>
        </p:spPr>
      </p:sp>
      <p:sp>
        <p:nvSpPr>
          <p:cNvPr id="46084" name="Rectangle 3"/>
          <p:cNvSpPr>
            <a:spLocks noGrp="1" noChangeArrowheads="1"/>
          </p:cNvSpPr>
          <p:nvPr>
            <p:ph type="body" idx="1"/>
          </p:nvPr>
        </p:nvSpPr>
        <p:spPr>
          <a:noFill/>
          <a:ln/>
        </p:spPr>
        <p:txBody>
          <a:bodyPr/>
          <a:lstStyle/>
          <a:p>
            <a:pPr eaLnBrk="1" hangingPunct="1"/>
            <a:r>
              <a:rPr lang="en-US" smtClean="0"/>
              <a:t>1.To work with Eclipse, tafj comes with four plug-ins. You can find them under &lt;tafj_home&gt;\lib\plugins. Copy them and put it under &lt;eclipse_home&gt;\plugins.</a:t>
            </a:r>
          </a:p>
          <a:p>
            <a:pPr eaLnBrk="1" hangingPunct="1"/>
            <a:r>
              <a:rPr lang="en-US" smtClean="0"/>
              <a:t>2.To check if the plug-ins have been installed correctly, launch eclipse, go to “Help”, click “About Eclipse SDK” and then click “Plug-in Details”. Scroll down to check if the plug-ins are displayed.</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Image Placeholder 1"/>
          <p:cNvSpPr>
            <a:spLocks noGrp="1" noRot="1" noChangeAspect="1" noTextEdit="1"/>
          </p:cNvSpPr>
          <p:nvPr>
            <p:ph type="sldImg"/>
          </p:nvPr>
        </p:nvSpPr>
        <p:spPr>
          <a:ln/>
        </p:spPr>
      </p:sp>
      <p:sp>
        <p:nvSpPr>
          <p:cNvPr id="47107" name="Notes Placeholder 2"/>
          <p:cNvSpPr>
            <a:spLocks noGrp="1"/>
          </p:cNvSpPr>
          <p:nvPr>
            <p:ph type="body" idx="1"/>
          </p:nvPr>
        </p:nvSpPr>
        <p:spPr>
          <a:noFill/>
          <a:ln/>
        </p:spPr>
        <p:txBody>
          <a:bodyPr/>
          <a:lstStyle/>
          <a:p>
            <a:r>
              <a:rPr lang="en-US" smtClean="0"/>
              <a:t>1.Before starting to work with Eclipse, you will do certain checks.</a:t>
            </a:r>
          </a:p>
          <a:p>
            <a:r>
              <a:rPr lang="en-US" smtClean="0"/>
              <a:t>2.Launch your eclipse</a:t>
            </a:r>
          </a:p>
          <a:p>
            <a:r>
              <a:rPr lang="en-US" smtClean="0"/>
              <a:t>3. Eclipse will ask a path for creating workspace, this is where the tafj projects will get created. Give a path like &lt;tafj_home&gt;\data, Example “</a:t>
            </a:r>
            <a:r>
              <a:rPr lang="en-US" smtClean="0">
                <a:latin typeface="Courier New" pitchFamily="49" charset="0"/>
                <a:cs typeface="Courier New" pitchFamily="49" charset="0"/>
              </a:rPr>
              <a:t>D:\LocalHost\TAFJ</a:t>
            </a:r>
            <a:r>
              <a:rPr lang="en-US" smtClean="0"/>
              <a:t>\Workspace”</a:t>
            </a:r>
          </a:p>
          <a:p>
            <a:r>
              <a:rPr lang="en-US" smtClean="0"/>
              <a:t>4.Select the “Window” menu, click on “Preferences…”, click on “Java”, and then select “Installed JRE’s”</a:t>
            </a:r>
          </a:p>
          <a:p>
            <a:r>
              <a:rPr lang="en-US" smtClean="0"/>
              <a:t>	4.1.Select “jdk1.6.0_17” as the required JRE</a:t>
            </a:r>
          </a:p>
          <a:p>
            <a:r>
              <a:rPr lang="en-US" smtClean="0"/>
              <a:t>	4.2.It is recommended to use jdk1.6.0_17 as this is the most compatible version of java for tafj.</a:t>
            </a:r>
          </a:p>
        </p:txBody>
      </p:sp>
      <p:sp>
        <p:nvSpPr>
          <p:cNvPr id="47108" name="Slide Number Placeholder 4"/>
          <p:cNvSpPr>
            <a:spLocks noGrp="1"/>
          </p:cNvSpPr>
          <p:nvPr>
            <p:ph type="sldNum" sz="quarter" idx="5"/>
          </p:nvPr>
        </p:nvSpPr>
        <p:spPr>
          <a:noFill/>
        </p:spPr>
        <p:txBody>
          <a:bodyPr/>
          <a:lstStyle/>
          <a:p>
            <a:fld id="{40592BD1-86F3-406D-8AB7-AD061484D295}" type="slidenum">
              <a:rPr lang="en-GB" smtClean="0"/>
              <a:pPr/>
              <a:t>11</a:t>
            </a:fld>
            <a:endParaRPr lang="en-GB" smtClean="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Image Placeholder 1"/>
          <p:cNvSpPr>
            <a:spLocks noGrp="1" noRot="1" noChangeAspect="1" noTextEdit="1"/>
          </p:cNvSpPr>
          <p:nvPr>
            <p:ph type="sldImg"/>
          </p:nvPr>
        </p:nvSpPr>
        <p:spPr>
          <a:ln/>
        </p:spPr>
      </p:sp>
      <p:sp>
        <p:nvSpPr>
          <p:cNvPr id="48131" name="Notes Placeholder 2"/>
          <p:cNvSpPr>
            <a:spLocks noGrp="1"/>
          </p:cNvSpPr>
          <p:nvPr>
            <p:ph type="body" idx="1"/>
          </p:nvPr>
        </p:nvSpPr>
        <p:spPr>
          <a:noFill/>
          <a:ln/>
        </p:spPr>
        <p:txBody>
          <a:bodyPr/>
          <a:lstStyle/>
          <a:p>
            <a:r>
              <a:rPr lang="en-US" smtClean="0"/>
              <a:t>ECLIPSE DEMO</a:t>
            </a:r>
          </a:p>
        </p:txBody>
      </p:sp>
      <p:sp>
        <p:nvSpPr>
          <p:cNvPr id="48132" name="Slide Number Placeholder 4"/>
          <p:cNvSpPr>
            <a:spLocks noGrp="1"/>
          </p:cNvSpPr>
          <p:nvPr>
            <p:ph type="sldNum" sz="quarter" idx="5"/>
          </p:nvPr>
        </p:nvSpPr>
        <p:spPr>
          <a:noFill/>
        </p:spPr>
        <p:txBody>
          <a:bodyPr/>
          <a:lstStyle/>
          <a:p>
            <a:fld id="{64DDA24F-0CF8-43CD-B03F-4391E1D16349}" type="slidenum">
              <a:rPr lang="en-GB" smtClean="0"/>
              <a:pPr/>
              <a:t>12</a:t>
            </a:fld>
            <a:endParaRPr lang="en-GB" smtClean="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lide Image Placeholder 1"/>
          <p:cNvSpPr>
            <a:spLocks noGrp="1" noRot="1" noChangeAspect="1" noTextEdit="1"/>
          </p:cNvSpPr>
          <p:nvPr>
            <p:ph type="sldImg"/>
          </p:nvPr>
        </p:nvSpPr>
        <p:spPr>
          <a:ln/>
        </p:spPr>
      </p:sp>
      <p:sp>
        <p:nvSpPr>
          <p:cNvPr id="49155" name="Notes Placeholder 2"/>
          <p:cNvSpPr>
            <a:spLocks noGrp="1"/>
          </p:cNvSpPr>
          <p:nvPr>
            <p:ph type="body" idx="1"/>
          </p:nvPr>
        </p:nvSpPr>
        <p:spPr>
          <a:noFill/>
          <a:ln/>
        </p:spPr>
        <p:txBody>
          <a:bodyPr/>
          <a:lstStyle/>
          <a:p>
            <a:r>
              <a:rPr lang="en-US" smtClean="0"/>
              <a:t>Lets consider a scenario where you wish to replace the old BASIC code with a new set of BASIC code, then you will remove the old BASIC files, and add your new BASIC files, then manually delete all the java source files and class files. After this, you will do a full build of the new code. Instead, you can remove the old BASIC files, add the new BASIC files and the do a project cleaning.</a:t>
            </a:r>
          </a:p>
          <a:p>
            <a:endParaRPr lang="en-US" smtClean="0"/>
          </a:p>
          <a:p>
            <a:r>
              <a:rPr lang="en-US" smtClean="0"/>
              <a:t>Cleaning a project will</a:t>
            </a:r>
          </a:p>
          <a:p>
            <a:pPr lvl="1"/>
            <a:r>
              <a:rPr lang="en-US" smtClean="0"/>
              <a:t>Delete all java files</a:t>
            </a:r>
          </a:p>
          <a:p>
            <a:pPr lvl="1"/>
            <a:r>
              <a:rPr lang="en-US" smtClean="0"/>
              <a:t>Delete all class files</a:t>
            </a:r>
          </a:p>
          <a:p>
            <a:pPr lvl="1"/>
            <a:r>
              <a:rPr lang="en-US" smtClean="0"/>
              <a:t>Compile all BASIC files for you</a:t>
            </a:r>
          </a:p>
          <a:p>
            <a:pPr lvl="1"/>
            <a:endParaRPr lang="en-US" smtClean="0"/>
          </a:p>
          <a:p>
            <a:r>
              <a:rPr lang="en-US" smtClean="0"/>
              <a:t>To clean a project, click Project -&gt; Clean</a:t>
            </a:r>
          </a:p>
          <a:p>
            <a:r>
              <a:rPr lang="en-US" smtClean="0"/>
              <a:t>Choose a project to clean and click OK</a:t>
            </a:r>
          </a:p>
          <a:p>
            <a:endParaRPr lang="en-US" smtClean="0"/>
          </a:p>
        </p:txBody>
      </p:sp>
      <p:sp>
        <p:nvSpPr>
          <p:cNvPr id="49156" name="Slide Number Placeholder 4"/>
          <p:cNvSpPr>
            <a:spLocks noGrp="1"/>
          </p:cNvSpPr>
          <p:nvPr>
            <p:ph type="sldNum" sz="quarter" idx="5"/>
          </p:nvPr>
        </p:nvSpPr>
        <p:spPr>
          <a:noFill/>
        </p:spPr>
        <p:txBody>
          <a:bodyPr/>
          <a:lstStyle/>
          <a:p>
            <a:fld id="{B6D6BD45-BF31-4DA0-90DF-E776D4FA4AF9}" type="slidenum">
              <a:rPr lang="en-GB" smtClean="0"/>
              <a:pPr/>
              <a:t>13</a:t>
            </a:fld>
            <a:endParaRPr lang="en-GB" smtClean="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a:ln/>
        </p:spPr>
      </p:sp>
      <p:sp>
        <p:nvSpPr>
          <p:cNvPr id="50179" name="Notes Placeholder 2"/>
          <p:cNvSpPr>
            <a:spLocks noGrp="1"/>
          </p:cNvSpPr>
          <p:nvPr>
            <p:ph type="body" idx="1"/>
          </p:nvPr>
        </p:nvSpPr>
        <p:spPr>
          <a:noFill/>
          <a:ln/>
        </p:spPr>
        <p:txBody>
          <a:bodyPr/>
          <a:lstStyle/>
          <a:p>
            <a:r>
              <a:rPr lang="en-US" smtClean="0"/>
              <a:t>In jBASE when you wanted to view or edit a record, you used the JED editor.  How will you view, modify and insert records with Eclipse?</a:t>
            </a:r>
          </a:p>
          <a:p>
            <a:endParaRPr lang="en-US" smtClean="0"/>
          </a:p>
          <a:p>
            <a:r>
              <a:rPr lang="en-US" smtClean="0"/>
              <a:t>TAFJ comes with a simple plug-in that allows you to view and edit records in jBASE from eclipse.</a:t>
            </a:r>
          </a:p>
          <a:p>
            <a:r>
              <a:rPr lang="en-US" smtClean="0"/>
              <a:t>To work with this Editor, you should have installed the “com.temenos.tafj.jedeclipse_1.1.0.jar” plug-in</a:t>
            </a:r>
          </a:p>
          <a:p>
            <a:endParaRPr lang="en-US" smtClean="0"/>
          </a:p>
        </p:txBody>
      </p:sp>
      <p:sp>
        <p:nvSpPr>
          <p:cNvPr id="50180" name="Slide Number Placeholder 4"/>
          <p:cNvSpPr>
            <a:spLocks noGrp="1"/>
          </p:cNvSpPr>
          <p:nvPr>
            <p:ph type="sldNum" sz="quarter" idx="5"/>
          </p:nvPr>
        </p:nvSpPr>
        <p:spPr>
          <a:noFill/>
        </p:spPr>
        <p:txBody>
          <a:bodyPr/>
          <a:lstStyle/>
          <a:p>
            <a:fld id="{7C34012C-DE3B-4158-8F3B-47C619E143E1}" type="slidenum">
              <a:rPr lang="en-GB" smtClean="0"/>
              <a:pPr/>
              <a:t>14</a:t>
            </a:fld>
            <a:endParaRPr lang="en-GB" smtClean="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7"/>
          <p:cNvSpPr>
            <a:spLocks noGrp="1" noChangeArrowheads="1"/>
          </p:cNvSpPr>
          <p:nvPr>
            <p:ph type="sldNum" sz="quarter" idx="5"/>
          </p:nvPr>
        </p:nvSpPr>
        <p:spPr>
          <a:noFill/>
        </p:spPr>
        <p:txBody>
          <a:bodyPr/>
          <a:lstStyle/>
          <a:p>
            <a:fld id="{49CDBD08-7C43-415C-ABB3-8CFBD230528A}" type="slidenum">
              <a:rPr lang="en-GB" smtClean="0"/>
              <a:pPr/>
              <a:t>15</a:t>
            </a:fld>
            <a:endParaRPr lang="en-GB" smtClean="0"/>
          </a:p>
        </p:txBody>
      </p:sp>
      <p:sp>
        <p:nvSpPr>
          <p:cNvPr id="54275" name="Rectangle 7"/>
          <p:cNvSpPr txBox="1">
            <a:spLocks noGrp="1" noChangeArrowheads="1"/>
          </p:cNvSpPr>
          <p:nvPr/>
        </p:nvSpPr>
        <p:spPr bwMode="auto">
          <a:xfrm>
            <a:off x="5786826" y="8831580"/>
            <a:ext cx="1223574" cy="464820"/>
          </a:xfrm>
          <a:prstGeom prst="rect">
            <a:avLst/>
          </a:prstGeom>
          <a:noFill/>
          <a:ln w="9525">
            <a:noFill/>
            <a:miter lim="800000"/>
            <a:headEnd/>
            <a:tailEnd/>
          </a:ln>
        </p:spPr>
        <p:txBody>
          <a:bodyPr lIns="93177" tIns="46589" rIns="93177" bIns="46589" anchor="b"/>
          <a:lstStyle/>
          <a:p>
            <a:pPr algn="r"/>
            <a:fld id="{A88FC5BE-675D-4068-A9FD-44C1D045C9C9}" type="slidenum">
              <a:rPr lang="en-GB" sz="1200">
                <a:latin typeface="Times New Roman" pitchFamily="18" charset="0"/>
              </a:rPr>
              <a:pPr algn="r"/>
              <a:t>15</a:t>
            </a:fld>
            <a:endParaRPr lang="en-GB" sz="1200" dirty="0">
              <a:latin typeface="Times New Roman" pitchFamily="18" charset="0"/>
            </a:endParaRPr>
          </a:p>
        </p:txBody>
      </p:sp>
      <p:sp>
        <p:nvSpPr>
          <p:cNvPr id="54276" name="Rectangle 2"/>
          <p:cNvSpPr>
            <a:spLocks noGrp="1" noRot="1" noChangeAspect="1" noChangeArrowheads="1" noTextEdit="1"/>
          </p:cNvSpPr>
          <p:nvPr>
            <p:ph type="sldImg"/>
          </p:nvPr>
        </p:nvSpPr>
        <p:spPr>
          <a:ln/>
        </p:spPr>
      </p:sp>
      <p:sp>
        <p:nvSpPr>
          <p:cNvPr id="54277" name="Rectangle 3"/>
          <p:cNvSpPr>
            <a:spLocks noGrp="1" noChangeArrowheads="1"/>
          </p:cNvSpPr>
          <p:nvPr>
            <p:ph type="body" idx="1"/>
          </p:nvPr>
        </p:nvSpPr>
        <p:spPr>
          <a:noFill/>
          <a:ln/>
        </p:spPr>
        <p:txBody>
          <a:bodyPr/>
          <a:lstStyle/>
          <a:p>
            <a:pPr marL="194120" indent="-194120" eaLnBrk="1" hangingPunct="1"/>
            <a:r>
              <a:rPr lang="en-US" dirty="0" smtClean="0"/>
              <a:t>To be able to work with Eclipse outline, the pre-requisites are the eclipse </a:t>
            </a:r>
            <a:r>
              <a:rPr lang="en-US" dirty="0" err="1" smtClean="0"/>
              <a:t>plugin</a:t>
            </a:r>
            <a:r>
              <a:rPr lang="en-US" dirty="0" smtClean="0"/>
              <a:t> and a project created under TAFJ.</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p:spPr>
        <p:txBody>
          <a:bodyPr/>
          <a:lstStyle/>
          <a:p>
            <a:fld id="{3278305E-2888-439B-A320-0AE5BE64BEAE}" type="slidenum">
              <a:rPr lang="en-GB" smtClean="0"/>
              <a:pPr/>
              <a:t>16</a:t>
            </a:fld>
            <a:endParaRPr lang="en-GB" smtClean="0"/>
          </a:p>
        </p:txBody>
      </p:sp>
      <p:sp>
        <p:nvSpPr>
          <p:cNvPr id="55299" name="Rectangle 7"/>
          <p:cNvSpPr txBox="1">
            <a:spLocks noGrp="1" noChangeArrowheads="1"/>
          </p:cNvSpPr>
          <p:nvPr/>
        </p:nvSpPr>
        <p:spPr bwMode="auto">
          <a:xfrm>
            <a:off x="5786826" y="8831580"/>
            <a:ext cx="1223574" cy="464820"/>
          </a:xfrm>
          <a:prstGeom prst="rect">
            <a:avLst/>
          </a:prstGeom>
          <a:noFill/>
          <a:ln w="9525">
            <a:noFill/>
            <a:miter lim="800000"/>
            <a:headEnd/>
            <a:tailEnd/>
          </a:ln>
        </p:spPr>
        <p:txBody>
          <a:bodyPr lIns="93177" tIns="46589" rIns="93177" bIns="46589" anchor="b"/>
          <a:lstStyle/>
          <a:p>
            <a:pPr algn="r"/>
            <a:fld id="{6D63EE24-6C35-4180-B251-2CB96E36F1D4}" type="slidenum">
              <a:rPr lang="en-GB" sz="1200">
                <a:latin typeface="Times New Roman" pitchFamily="18" charset="0"/>
              </a:rPr>
              <a:pPr algn="r"/>
              <a:t>16</a:t>
            </a:fld>
            <a:endParaRPr lang="en-GB" sz="1200" dirty="0">
              <a:latin typeface="Times New Roman" pitchFamily="18" charset="0"/>
            </a:endParaRPr>
          </a:p>
        </p:txBody>
      </p:sp>
      <p:sp>
        <p:nvSpPr>
          <p:cNvPr id="55300" name="Rectangle 2"/>
          <p:cNvSpPr>
            <a:spLocks noGrp="1" noRot="1" noChangeAspect="1" noChangeArrowheads="1" noTextEdit="1"/>
          </p:cNvSpPr>
          <p:nvPr>
            <p:ph type="sldImg"/>
          </p:nvPr>
        </p:nvSpPr>
        <p:spPr>
          <a:ln/>
        </p:spPr>
      </p:sp>
      <p:sp>
        <p:nvSpPr>
          <p:cNvPr id="55301" name="Rectangle 3"/>
          <p:cNvSpPr>
            <a:spLocks noGrp="1" noChangeArrowheads="1"/>
          </p:cNvSpPr>
          <p:nvPr>
            <p:ph type="body" idx="1"/>
          </p:nvPr>
        </p:nvSpPr>
        <p:spPr>
          <a:noFill/>
          <a:ln/>
        </p:spPr>
        <p:txBody>
          <a:bodyPr/>
          <a:lstStyle/>
          <a:p>
            <a:pPr marL="194120" indent="-194120" eaLnBrk="1" hangingPunct="1"/>
            <a:r>
              <a:rPr lang="en-US" dirty="0" smtClean="0"/>
              <a:t>When you edit a basic file with TAFJ editor the out line view is opened automatically. The following screen shot will help with opening a Basic file with TAFJ basic editor.</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p:cNvSpPr>
            <a:spLocks noGrp="1" noChangeArrowheads="1"/>
          </p:cNvSpPr>
          <p:nvPr>
            <p:ph type="sldNum" sz="quarter" idx="5"/>
          </p:nvPr>
        </p:nvSpPr>
        <p:spPr>
          <a:noFill/>
        </p:spPr>
        <p:txBody>
          <a:bodyPr/>
          <a:lstStyle/>
          <a:p>
            <a:fld id="{2AB0B8B0-ACB1-4123-A03E-59E3C34B8361}" type="slidenum">
              <a:rPr lang="en-GB" smtClean="0"/>
              <a:pPr/>
              <a:t>17</a:t>
            </a:fld>
            <a:endParaRPr lang="en-GB" smtClean="0"/>
          </a:p>
        </p:txBody>
      </p:sp>
      <p:sp>
        <p:nvSpPr>
          <p:cNvPr id="56323" name="Rectangle 7"/>
          <p:cNvSpPr txBox="1">
            <a:spLocks noGrp="1" noChangeArrowheads="1"/>
          </p:cNvSpPr>
          <p:nvPr/>
        </p:nvSpPr>
        <p:spPr bwMode="auto">
          <a:xfrm>
            <a:off x="5786826" y="8831580"/>
            <a:ext cx="1223574" cy="464820"/>
          </a:xfrm>
          <a:prstGeom prst="rect">
            <a:avLst/>
          </a:prstGeom>
          <a:noFill/>
          <a:ln w="9525">
            <a:noFill/>
            <a:miter lim="800000"/>
            <a:headEnd/>
            <a:tailEnd/>
          </a:ln>
        </p:spPr>
        <p:txBody>
          <a:bodyPr lIns="93177" tIns="46589" rIns="93177" bIns="46589" anchor="b"/>
          <a:lstStyle/>
          <a:p>
            <a:pPr algn="r"/>
            <a:fld id="{4F7742A7-1779-4A58-A75E-7501ECA11183}" type="slidenum">
              <a:rPr lang="en-GB" sz="1200">
                <a:latin typeface="Times New Roman" pitchFamily="18" charset="0"/>
              </a:rPr>
              <a:pPr algn="r"/>
              <a:t>17</a:t>
            </a:fld>
            <a:endParaRPr lang="en-GB" sz="1200" dirty="0">
              <a:latin typeface="Times New Roman" pitchFamily="18" charset="0"/>
            </a:endParaRPr>
          </a:p>
        </p:txBody>
      </p:sp>
      <p:sp>
        <p:nvSpPr>
          <p:cNvPr id="56324" name="Rectangle 2"/>
          <p:cNvSpPr>
            <a:spLocks noGrp="1" noRot="1" noChangeAspect="1" noChangeArrowheads="1" noTextEdit="1"/>
          </p:cNvSpPr>
          <p:nvPr>
            <p:ph type="sldImg"/>
          </p:nvPr>
        </p:nvSpPr>
        <p:spPr>
          <a:ln/>
        </p:spPr>
      </p:sp>
      <p:sp>
        <p:nvSpPr>
          <p:cNvPr id="56325" name="Rectangle 3"/>
          <p:cNvSpPr>
            <a:spLocks noGrp="1" noChangeArrowheads="1"/>
          </p:cNvSpPr>
          <p:nvPr>
            <p:ph type="body" idx="1"/>
          </p:nvPr>
        </p:nvSpPr>
        <p:spPr>
          <a:noFill/>
          <a:ln/>
        </p:spPr>
        <p:txBody>
          <a:bodyPr/>
          <a:lstStyle/>
          <a:p>
            <a:pPr marL="194120" indent="-194120" eaLnBrk="1" hangingPunct="1"/>
            <a:r>
              <a:rPr lang="en-US" dirty="0" smtClean="0"/>
              <a:t>Select “</a:t>
            </a:r>
            <a:r>
              <a:rPr lang="en-US" b="1" i="1" dirty="0" smtClean="0"/>
              <a:t>Basic Editor”</a:t>
            </a:r>
            <a:r>
              <a:rPr lang="en-US" dirty="0" smtClean="0"/>
              <a:t>  from the window that pops up and press </a:t>
            </a:r>
            <a:r>
              <a:rPr lang="en-US" b="1" dirty="0" smtClean="0"/>
              <a:t>OK. </a:t>
            </a:r>
            <a:r>
              <a:rPr lang="en-US" dirty="0" smtClean="0"/>
              <a:t>Your basic file is now being edited in </a:t>
            </a:r>
            <a:r>
              <a:rPr lang="en-US" b="1" i="1" dirty="0" smtClean="0"/>
              <a:t>Eclipse Basic Editor</a:t>
            </a:r>
            <a:r>
              <a:rPr lang="en-US" dirty="0" smtClean="0"/>
              <a:t>.</a:t>
            </a:r>
            <a:endParaRPr lang="en-US" b="1" dirty="0" smtClean="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a:noFill/>
        </p:spPr>
        <p:txBody>
          <a:bodyPr/>
          <a:lstStyle/>
          <a:p>
            <a:fld id="{642AC8DA-9F97-41EA-AA92-B800CA73050C}" type="slidenum">
              <a:rPr lang="en-GB" smtClean="0"/>
              <a:pPr/>
              <a:t>18</a:t>
            </a:fld>
            <a:endParaRPr lang="en-GB" smtClean="0"/>
          </a:p>
        </p:txBody>
      </p:sp>
      <p:sp>
        <p:nvSpPr>
          <p:cNvPr id="57347" name="Rectangle 7"/>
          <p:cNvSpPr txBox="1">
            <a:spLocks noGrp="1" noChangeArrowheads="1"/>
          </p:cNvSpPr>
          <p:nvPr/>
        </p:nvSpPr>
        <p:spPr bwMode="auto">
          <a:xfrm>
            <a:off x="5786826" y="8831580"/>
            <a:ext cx="1223574" cy="464820"/>
          </a:xfrm>
          <a:prstGeom prst="rect">
            <a:avLst/>
          </a:prstGeom>
          <a:noFill/>
          <a:ln w="9525">
            <a:noFill/>
            <a:miter lim="800000"/>
            <a:headEnd/>
            <a:tailEnd/>
          </a:ln>
        </p:spPr>
        <p:txBody>
          <a:bodyPr lIns="93177" tIns="46589" rIns="93177" bIns="46589" anchor="b"/>
          <a:lstStyle/>
          <a:p>
            <a:pPr algn="r"/>
            <a:fld id="{39E21745-A155-4B7E-8FD6-406C637760B6}" type="slidenum">
              <a:rPr lang="en-GB" sz="1200">
                <a:latin typeface="Times New Roman" pitchFamily="18" charset="0"/>
              </a:rPr>
              <a:pPr algn="r"/>
              <a:t>18</a:t>
            </a:fld>
            <a:endParaRPr lang="en-GB" sz="1200" dirty="0">
              <a:latin typeface="Times New Roman" pitchFamily="18" charset="0"/>
            </a:endParaRPr>
          </a:p>
        </p:txBody>
      </p:sp>
      <p:sp>
        <p:nvSpPr>
          <p:cNvPr id="57348" name="Rectangle 2"/>
          <p:cNvSpPr>
            <a:spLocks noGrp="1" noRot="1" noChangeAspect="1" noChangeArrowheads="1" noTextEdit="1"/>
          </p:cNvSpPr>
          <p:nvPr>
            <p:ph type="sldImg"/>
          </p:nvPr>
        </p:nvSpPr>
        <p:spPr>
          <a:ln/>
        </p:spPr>
      </p:sp>
      <p:sp>
        <p:nvSpPr>
          <p:cNvPr id="57349" name="Rectangle 3"/>
          <p:cNvSpPr>
            <a:spLocks noGrp="1" noChangeArrowheads="1"/>
          </p:cNvSpPr>
          <p:nvPr>
            <p:ph type="body" idx="1"/>
          </p:nvPr>
        </p:nvSpPr>
        <p:spPr>
          <a:noFill/>
          <a:ln/>
        </p:spPr>
        <p:txBody>
          <a:bodyPr/>
          <a:lstStyle/>
          <a:p>
            <a:pPr marL="194120" indent="-194120" eaLnBrk="1" hangingPunct="1"/>
            <a:r>
              <a:rPr lang="en-US" dirty="0" smtClean="0"/>
              <a:t>On opening the file with Basic Editor in Eclipse, the outline window will be visible automatically. If not activate the window from Window -&gt; Show View Option -&gt; Outline in Eclipse.  </a:t>
            </a:r>
            <a:endParaRPr lang="en-US" b="1" dirty="0" smtClean="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5"/>
          </p:nvPr>
        </p:nvSpPr>
        <p:spPr>
          <a:noFill/>
        </p:spPr>
        <p:txBody>
          <a:bodyPr/>
          <a:lstStyle/>
          <a:p>
            <a:fld id="{14142E1A-9F8C-431A-9B98-5CE4A0CB9197}" type="slidenum">
              <a:rPr lang="en-GB" smtClean="0"/>
              <a:pPr/>
              <a:t>19</a:t>
            </a:fld>
            <a:endParaRPr lang="en-GB" smtClean="0"/>
          </a:p>
        </p:txBody>
      </p:sp>
      <p:sp>
        <p:nvSpPr>
          <p:cNvPr id="58371" name="Rectangle 7"/>
          <p:cNvSpPr txBox="1">
            <a:spLocks noGrp="1" noChangeArrowheads="1"/>
          </p:cNvSpPr>
          <p:nvPr/>
        </p:nvSpPr>
        <p:spPr bwMode="auto">
          <a:xfrm>
            <a:off x="5786826" y="8831580"/>
            <a:ext cx="1223574" cy="464820"/>
          </a:xfrm>
          <a:prstGeom prst="rect">
            <a:avLst/>
          </a:prstGeom>
          <a:noFill/>
          <a:ln w="9525">
            <a:noFill/>
            <a:miter lim="800000"/>
            <a:headEnd/>
            <a:tailEnd/>
          </a:ln>
        </p:spPr>
        <p:txBody>
          <a:bodyPr lIns="93177" tIns="46589" rIns="93177" bIns="46589" anchor="b"/>
          <a:lstStyle/>
          <a:p>
            <a:pPr algn="r"/>
            <a:fld id="{E448F74B-73D4-4032-B087-9593F1DA36F6}" type="slidenum">
              <a:rPr lang="en-GB" sz="1200">
                <a:latin typeface="Times New Roman" pitchFamily="18" charset="0"/>
              </a:rPr>
              <a:pPr algn="r"/>
              <a:t>19</a:t>
            </a:fld>
            <a:endParaRPr lang="en-GB" sz="1200" dirty="0">
              <a:latin typeface="Times New Roman" pitchFamily="18" charset="0"/>
            </a:endParaRPr>
          </a:p>
        </p:txBody>
      </p:sp>
      <p:sp>
        <p:nvSpPr>
          <p:cNvPr id="58372" name="Rectangle 2"/>
          <p:cNvSpPr>
            <a:spLocks noGrp="1" noRot="1" noChangeAspect="1" noChangeArrowheads="1" noTextEdit="1"/>
          </p:cNvSpPr>
          <p:nvPr>
            <p:ph type="sldImg"/>
          </p:nvPr>
        </p:nvSpPr>
        <p:spPr>
          <a:ln/>
        </p:spPr>
      </p:sp>
      <p:sp>
        <p:nvSpPr>
          <p:cNvPr id="58373" name="Rectangle 3"/>
          <p:cNvSpPr>
            <a:spLocks noGrp="1" noChangeArrowheads="1"/>
          </p:cNvSpPr>
          <p:nvPr>
            <p:ph type="body" idx="1"/>
          </p:nvPr>
        </p:nvSpPr>
        <p:spPr>
          <a:noFill/>
          <a:ln/>
        </p:spPr>
        <p:txBody>
          <a:bodyPr/>
          <a:lstStyle/>
          <a:p>
            <a:pPr marL="194120" indent="-194120" eaLnBrk="1" hangingPunct="1"/>
            <a:r>
              <a:rPr lang="en-US" dirty="0" smtClean="0"/>
              <a:t>The outline view represents a tree structure, branches with (+) symbol in the front can be expanded to display further contents under the branch.</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p:spPr>
        <p:txBody>
          <a:bodyPr/>
          <a:lstStyle/>
          <a:p>
            <a:fld id="{CAEF4416-6BF5-4D6C-A860-16C0E97BEE8B}" type="slidenum">
              <a:rPr lang="en-GB" smtClean="0"/>
              <a:pPr/>
              <a:t>1</a:t>
            </a:fld>
            <a:endParaRPr lang="en-GB" smtClean="0"/>
          </a:p>
        </p:txBody>
      </p:sp>
      <p:sp>
        <p:nvSpPr>
          <p:cNvPr id="29699" name="Rectangle 2"/>
          <p:cNvSpPr>
            <a:spLocks noGrp="1" noRot="1" noChangeAspect="1" noChangeArrowheads="1" noTextEdit="1"/>
          </p:cNvSpPr>
          <p:nvPr>
            <p:ph type="sldImg"/>
          </p:nvPr>
        </p:nvSpPr>
        <p:spPr>
          <a:ln/>
        </p:spPr>
      </p:sp>
      <p:sp>
        <p:nvSpPr>
          <p:cNvPr id="29700" name="Rectangle 3"/>
          <p:cNvSpPr>
            <a:spLocks noGrp="1" noChangeArrowheads="1"/>
          </p:cNvSpPr>
          <p:nvPr>
            <p:ph type="body" idx="1"/>
          </p:nvPr>
        </p:nvSpPr>
        <p:spPr>
          <a:noFill/>
          <a:ln/>
        </p:spPr>
        <p:txBody>
          <a:bodyPr/>
          <a:lstStyle/>
          <a:p>
            <a:pPr eaLnBrk="1" hangingPunct="1"/>
            <a:r>
              <a:rPr lang="en-US" smtClean="0">
                <a:latin typeface="Arial" charset="0"/>
              </a:rPr>
              <a:t>Temenos Application Framework Java, simply known as TAFJ, is a Pick BASIC runtime compiler</a:t>
            </a:r>
          </a:p>
          <a:p>
            <a:pPr eaLnBrk="1" hangingPunct="1"/>
            <a:endParaRPr lang="en-US" smtClean="0">
              <a:latin typeface="Arial" charset="0"/>
            </a:endParaRPr>
          </a:p>
          <a:p>
            <a:pPr eaLnBrk="1" hangingPunct="1"/>
            <a:r>
              <a:rPr lang="en-US" smtClean="0">
                <a:latin typeface="Arial" charset="0"/>
              </a:rPr>
              <a:t>What is a Pick BASIC runtime and compiler?</a:t>
            </a:r>
          </a:p>
          <a:p>
            <a:pPr eaLnBrk="1" hangingPunct="1"/>
            <a:r>
              <a:rPr lang="en-US" smtClean="0">
                <a:latin typeface="Arial" charset="0"/>
              </a:rPr>
              <a:t>Pick is a hash file data management system. BASIC is a programming language. </a:t>
            </a:r>
          </a:p>
          <a:p>
            <a:pPr eaLnBrk="1" hangingPunct="1"/>
            <a:endParaRPr lang="en-US" smtClean="0">
              <a:latin typeface="Arial" charset="0"/>
            </a:endParaRPr>
          </a:p>
          <a:p>
            <a:pPr eaLnBrk="1" hangingPunct="1"/>
            <a:r>
              <a:rPr lang="en-US" smtClean="0">
                <a:latin typeface="Arial" charset="0"/>
              </a:rPr>
              <a:t>A Pick-BASIC runtime is a system that runs on Pick Data management system and has BASIC as the coding language. jBASE is a database based on the Pick system and hence supports multi-values and uses a hash file management system. The jBase runtime known as TAFC (Temenos Application Framework C) allows users to develop applications using a flavour of Basic known as jBC . jBC code is internally converted to C code. Yes, you guessed right, this is why the runtime is called as TAFC.</a:t>
            </a:r>
          </a:p>
          <a:p>
            <a:pPr eaLnBrk="1" hangingPunct="1"/>
            <a:endParaRPr lang="en-US" smtClean="0">
              <a:latin typeface="Arial" charset="0"/>
            </a:endParaRPr>
          </a:p>
          <a:p>
            <a:pPr eaLnBrk="1" hangingPunct="1"/>
            <a:r>
              <a:rPr lang="en-US" smtClean="0">
                <a:latin typeface="Arial" charset="0"/>
              </a:rPr>
              <a:t>So what’s TAFJ then? It’s an alternative for TAFC. It was developed in java, and the compiler provided with TAFJ converts jBC code to java.</a:t>
            </a:r>
          </a:p>
          <a:p>
            <a:pPr eaLnBrk="1" hangingPunct="1"/>
            <a:endParaRPr lang="en-US" smtClean="0">
              <a:latin typeface="Arial" charset="0"/>
            </a:endParaRPr>
          </a:p>
          <a:p>
            <a:pPr eaLnBrk="1" hangingPunct="1"/>
            <a:r>
              <a:rPr lang="en-US" smtClean="0">
                <a:latin typeface="Arial" charset="0"/>
              </a:rPr>
              <a:t>What about databases? Does TAFJ use only jBase? No, it since it is java based, it uses JDBC, and can connect to any JDBC compliant database such as Oracle, jBASE, Derby, H2, SQL Server or DB2. </a:t>
            </a:r>
          </a:p>
          <a:p>
            <a:pPr eaLnBrk="1" hangingPunct="1"/>
            <a:endParaRPr lang="en-US" smtClean="0">
              <a:latin typeface="Arial" charset="0"/>
            </a:endParaRPr>
          </a:p>
          <a:p>
            <a:pPr eaLnBrk="1" hangingPunct="1"/>
            <a:r>
              <a:rPr lang="en-US" smtClean="0">
                <a:latin typeface="Arial" charset="0"/>
              </a:rPr>
              <a:t>TAFJ also comes with a tool to migrate jBase multi-value data to Oracle,H2,Deby etc.</a:t>
            </a:r>
          </a:p>
          <a:p>
            <a:pPr eaLnBrk="1" hangingPunct="1"/>
            <a:endParaRPr lang="en-US" smtClean="0">
              <a:latin typeface="Arial" charset="0"/>
            </a:endParaRPr>
          </a:p>
          <a:p>
            <a:pPr eaLnBrk="1" hangingPunct="1"/>
            <a:endParaRPr lang="en-US" smtClean="0">
              <a:latin typeface="Arial" charset="0"/>
            </a:endParaRPr>
          </a:p>
          <a:p>
            <a:pPr eaLnBrk="1" hangingPunct="1"/>
            <a:endParaRPr lang="en-US" smtClean="0">
              <a:latin typeface="Arial" charset="0"/>
            </a:endParaRPr>
          </a:p>
          <a:p>
            <a:pPr eaLnBrk="1" hangingPunct="1"/>
            <a:endParaRPr lang="en-US" smtClean="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Slide Image Placeholder 1"/>
          <p:cNvSpPr>
            <a:spLocks noGrp="1" noRot="1" noChangeAspect="1" noTextEdit="1"/>
          </p:cNvSpPr>
          <p:nvPr>
            <p:ph type="sldImg"/>
          </p:nvPr>
        </p:nvSpPr>
        <p:spPr>
          <a:ln/>
        </p:spPr>
      </p:sp>
      <p:sp>
        <p:nvSpPr>
          <p:cNvPr id="76803" name="Notes Placeholder 2"/>
          <p:cNvSpPr>
            <a:spLocks noGrp="1"/>
          </p:cNvSpPr>
          <p:nvPr>
            <p:ph type="body" idx="1"/>
          </p:nvPr>
        </p:nvSpPr>
        <p:spPr>
          <a:noFill/>
          <a:ln/>
        </p:spPr>
        <p:txBody>
          <a:bodyPr/>
          <a:lstStyle/>
          <a:p>
            <a:r>
              <a:rPr lang="en-US" smtClean="0"/>
              <a:t>Create a TAFJ project with eclipse</a:t>
            </a:r>
          </a:p>
          <a:p>
            <a:r>
              <a:rPr lang="en-US" smtClean="0"/>
              <a:t>Create a simple program with eclipse, compile it and analyze the generated class files and java files</a:t>
            </a:r>
          </a:p>
          <a:p>
            <a:r>
              <a:rPr lang="en-US" smtClean="0"/>
              <a:t>Add a break point to your program and work with the debugging options available</a:t>
            </a:r>
          </a:p>
          <a:p>
            <a:r>
              <a:rPr lang="en-US" smtClean="0"/>
              <a:t>Add a remote folder to your TAFJ project and perform a synchronization, modify one of the remote program locally and reflect the changes onto the remote program</a:t>
            </a:r>
          </a:p>
          <a:p>
            <a:endParaRPr lang="en-US" smtClean="0"/>
          </a:p>
        </p:txBody>
      </p:sp>
      <p:sp>
        <p:nvSpPr>
          <p:cNvPr id="76804" name="Slide Number Placeholder 4"/>
          <p:cNvSpPr>
            <a:spLocks noGrp="1"/>
          </p:cNvSpPr>
          <p:nvPr>
            <p:ph type="sldNum" sz="quarter" idx="5"/>
          </p:nvPr>
        </p:nvSpPr>
        <p:spPr>
          <a:noFill/>
        </p:spPr>
        <p:txBody>
          <a:bodyPr/>
          <a:lstStyle/>
          <a:p>
            <a:fld id="{E021DADC-0381-40EB-881D-885BDF6AF691}" type="slidenum">
              <a:rPr lang="en-GB" smtClean="0"/>
              <a:pPr/>
              <a:t>20</a:t>
            </a:fld>
            <a:endParaRPr lang="en-GB" smtClean="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Slide Image Placeholder 1"/>
          <p:cNvSpPr>
            <a:spLocks noGrp="1" noRot="1" noChangeAspect="1" noTextEdit="1"/>
          </p:cNvSpPr>
          <p:nvPr>
            <p:ph type="sldImg"/>
          </p:nvPr>
        </p:nvSpPr>
        <p:spPr>
          <a:ln/>
        </p:spPr>
      </p:sp>
      <p:sp>
        <p:nvSpPr>
          <p:cNvPr id="76803" name="Notes Placeholder 2"/>
          <p:cNvSpPr>
            <a:spLocks noGrp="1"/>
          </p:cNvSpPr>
          <p:nvPr>
            <p:ph type="body" idx="1"/>
          </p:nvPr>
        </p:nvSpPr>
        <p:spPr>
          <a:noFill/>
          <a:ln/>
        </p:spPr>
        <p:txBody>
          <a:bodyPr/>
          <a:lstStyle/>
          <a:p>
            <a:r>
              <a:rPr lang="en-US" smtClean="0"/>
              <a:t>Create a TAFJ project with eclipse</a:t>
            </a:r>
          </a:p>
          <a:p>
            <a:r>
              <a:rPr lang="en-US" smtClean="0"/>
              <a:t>Create a simple program with eclipse, compile it and analyze the generated class files and java files</a:t>
            </a:r>
          </a:p>
          <a:p>
            <a:r>
              <a:rPr lang="en-US" smtClean="0"/>
              <a:t>Add a break point to your program and work with the debugging options available</a:t>
            </a:r>
          </a:p>
          <a:p>
            <a:r>
              <a:rPr lang="en-US" smtClean="0"/>
              <a:t>Add a remote folder to your TAFJ project and perform a synchronization, modify one of the remote program locally and reflect the changes onto the remote program</a:t>
            </a:r>
          </a:p>
          <a:p>
            <a:endParaRPr lang="en-US" smtClean="0"/>
          </a:p>
        </p:txBody>
      </p:sp>
      <p:sp>
        <p:nvSpPr>
          <p:cNvPr id="76804" name="Slide Number Placeholder 4"/>
          <p:cNvSpPr>
            <a:spLocks noGrp="1"/>
          </p:cNvSpPr>
          <p:nvPr>
            <p:ph type="sldNum" sz="quarter" idx="5"/>
          </p:nvPr>
        </p:nvSpPr>
        <p:spPr>
          <a:noFill/>
        </p:spPr>
        <p:txBody>
          <a:bodyPr/>
          <a:lstStyle/>
          <a:p>
            <a:fld id="{E021DADC-0381-40EB-881D-885BDF6AF691}" type="slidenum">
              <a:rPr lang="en-GB" smtClean="0"/>
              <a:pPr/>
              <a:t>21</a:t>
            </a:fld>
            <a:endParaRPr lang="en-GB" smtClean="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Slide Image Placeholder 1"/>
          <p:cNvSpPr>
            <a:spLocks noGrp="1" noRot="1" noChangeAspect="1" noTextEdit="1"/>
          </p:cNvSpPr>
          <p:nvPr>
            <p:ph type="sldImg"/>
          </p:nvPr>
        </p:nvSpPr>
        <p:spPr>
          <a:ln/>
        </p:spPr>
      </p:sp>
      <p:sp>
        <p:nvSpPr>
          <p:cNvPr id="76803" name="Notes Placeholder 2"/>
          <p:cNvSpPr>
            <a:spLocks noGrp="1"/>
          </p:cNvSpPr>
          <p:nvPr>
            <p:ph type="body" idx="1"/>
          </p:nvPr>
        </p:nvSpPr>
        <p:spPr>
          <a:noFill/>
          <a:ln/>
        </p:spPr>
        <p:txBody>
          <a:bodyPr/>
          <a:lstStyle/>
          <a:p>
            <a:r>
              <a:rPr lang="en-US" smtClean="0"/>
              <a:t>Create a TAFJ project with eclipse</a:t>
            </a:r>
          </a:p>
          <a:p>
            <a:r>
              <a:rPr lang="en-US" smtClean="0"/>
              <a:t>Create a simple program with eclipse, compile it and analyze the generated class files and java files</a:t>
            </a:r>
          </a:p>
          <a:p>
            <a:r>
              <a:rPr lang="en-US" smtClean="0"/>
              <a:t>Add a break point to your program and work with the debugging options available</a:t>
            </a:r>
          </a:p>
          <a:p>
            <a:r>
              <a:rPr lang="en-US" smtClean="0"/>
              <a:t>Add a remote folder to your TAFJ project and perform a synchronization, modify one of the remote program locally and reflect the changes onto the remote program</a:t>
            </a:r>
          </a:p>
          <a:p>
            <a:endParaRPr lang="en-US" smtClean="0"/>
          </a:p>
        </p:txBody>
      </p:sp>
      <p:sp>
        <p:nvSpPr>
          <p:cNvPr id="76804" name="Slide Number Placeholder 4"/>
          <p:cNvSpPr>
            <a:spLocks noGrp="1"/>
          </p:cNvSpPr>
          <p:nvPr>
            <p:ph type="sldNum" sz="quarter" idx="5"/>
          </p:nvPr>
        </p:nvSpPr>
        <p:spPr>
          <a:noFill/>
        </p:spPr>
        <p:txBody>
          <a:bodyPr/>
          <a:lstStyle/>
          <a:p>
            <a:fld id="{E021DADC-0381-40EB-881D-885BDF6AF691}" type="slidenum">
              <a:rPr lang="en-GB" smtClean="0"/>
              <a:pPr/>
              <a:t>50</a:t>
            </a:fld>
            <a:endParaRPr lang="en-GB" smtClean="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a:noFill/>
        </p:spPr>
        <p:txBody>
          <a:bodyPr/>
          <a:lstStyle/>
          <a:p>
            <a:fld id="{6079F0B8-ED90-4E27-AB80-44FE2288E943}" type="slidenum">
              <a:rPr lang="en-GB" smtClean="0"/>
              <a:pPr/>
              <a:t>51</a:t>
            </a:fld>
            <a:endParaRPr lang="en-GB" smtClean="0"/>
          </a:p>
        </p:txBody>
      </p:sp>
      <p:sp>
        <p:nvSpPr>
          <p:cNvPr id="77827" name="Rectangle 7"/>
          <p:cNvSpPr txBox="1">
            <a:spLocks noGrp="1" noChangeArrowheads="1"/>
          </p:cNvSpPr>
          <p:nvPr/>
        </p:nvSpPr>
        <p:spPr bwMode="auto">
          <a:xfrm>
            <a:off x="5786826" y="8831580"/>
            <a:ext cx="1223574" cy="464820"/>
          </a:xfrm>
          <a:prstGeom prst="rect">
            <a:avLst/>
          </a:prstGeom>
          <a:noFill/>
          <a:ln w="9525">
            <a:noFill/>
            <a:miter lim="800000"/>
            <a:headEnd/>
            <a:tailEnd/>
          </a:ln>
        </p:spPr>
        <p:txBody>
          <a:bodyPr lIns="93177" tIns="46589" rIns="93177" bIns="46589" anchor="b"/>
          <a:lstStyle/>
          <a:p>
            <a:pPr algn="r"/>
            <a:fld id="{A9849567-00F1-43D8-AFDB-658AD4D955DB}" type="slidenum">
              <a:rPr lang="en-GB" sz="1200">
                <a:latin typeface="Times New Roman" pitchFamily="18" charset="0"/>
              </a:rPr>
              <a:pPr algn="r"/>
              <a:t>51</a:t>
            </a:fld>
            <a:endParaRPr lang="en-GB" sz="1200" dirty="0">
              <a:latin typeface="Times New Roman" pitchFamily="18" charset="0"/>
            </a:endParaRPr>
          </a:p>
        </p:txBody>
      </p:sp>
      <p:sp>
        <p:nvSpPr>
          <p:cNvPr id="77828" name="Rectangle 2"/>
          <p:cNvSpPr>
            <a:spLocks noGrp="1" noRot="1" noChangeAspect="1" noChangeArrowheads="1" noTextEdit="1"/>
          </p:cNvSpPr>
          <p:nvPr>
            <p:ph type="sldImg"/>
          </p:nvPr>
        </p:nvSpPr>
        <p:spPr>
          <a:ln/>
        </p:spPr>
      </p:sp>
      <p:sp>
        <p:nvSpPr>
          <p:cNvPr id="77829" name="Rectangle 3"/>
          <p:cNvSpPr>
            <a:spLocks noGrp="1" noChangeArrowheads="1"/>
          </p:cNvSpPr>
          <p:nvPr>
            <p:ph type="body" idx="1"/>
          </p:nvPr>
        </p:nvSpPr>
        <p:spPr>
          <a:noFill/>
          <a:ln/>
        </p:spPr>
        <p:txBody>
          <a:bodyPr/>
          <a:lstStyle/>
          <a:p>
            <a:pPr eaLnBrk="1" hangingPunct="1">
              <a:spcBef>
                <a:spcPct val="0"/>
              </a:spcBef>
            </a:pPr>
            <a:r>
              <a:rPr lang="en-GB" smtClean="0"/>
              <a:t>Now,  you should be able to:</a:t>
            </a:r>
          </a:p>
          <a:p>
            <a:pPr eaLnBrk="1" hangingPunct="1">
              <a:spcBef>
                <a:spcPct val="0"/>
              </a:spcBef>
            </a:pPr>
            <a:endParaRPr lang="en-US" smtClean="0"/>
          </a:p>
          <a:p>
            <a:pPr eaLnBrk="1" hangingPunct="1"/>
            <a:r>
              <a:rPr lang="en-US" smtClean="0"/>
              <a:t>Setup Eclipse </a:t>
            </a:r>
          </a:p>
          <a:p>
            <a:pPr eaLnBrk="1" hangingPunct="1"/>
            <a:r>
              <a:rPr lang="en-US" smtClean="0"/>
              <a:t>Add plug-in</a:t>
            </a:r>
          </a:p>
          <a:p>
            <a:pPr eaLnBrk="1" hangingPunct="1"/>
            <a:r>
              <a:rPr lang="en-US" smtClean="0"/>
              <a:t>Use Eclipse JED editor</a:t>
            </a:r>
          </a:p>
          <a:p>
            <a:pPr eaLnBrk="1" hangingPunct="1"/>
            <a:r>
              <a:rPr lang="en-US" smtClean="0"/>
              <a:t>Create Java projects in Eclipse</a:t>
            </a:r>
          </a:p>
          <a:p>
            <a:pPr eaLnBrk="1" hangingPunct="1"/>
            <a:r>
              <a:rPr lang="en-US" smtClean="0"/>
              <a:t>Use Eclipse plug-in features like</a:t>
            </a:r>
          </a:p>
          <a:p>
            <a:pPr lvl="1" eaLnBrk="1" hangingPunct="1"/>
            <a:r>
              <a:rPr lang="en-US" smtClean="0"/>
              <a:t>Outline View</a:t>
            </a:r>
          </a:p>
          <a:p>
            <a:pPr lvl="1" eaLnBrk="1" hangingPunct="1"/>
            <a:r>
              <a:rPr lang="en-US" smtClean="0"/>
              <a:t>Code rating</a:t>
            </a:r>
          </a:p>
          <a:p>
            <a:pPr lvl="1" eaLnBrk="1" hangingPunct="1"/>
            <a:r>
              <a:rPr lang="en-US" smtClean="0"/>
              <a:t>Expression Watch Point</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289" name="Rectangle 9"/>
          <p:cNvSpPr>
            <a:spLocks noGrp="1" noChangeArrowheads="1"/>
          </p:cNvSpPr>
          <p:nvPr>
            <p:ph type="ftr" sz="quarter" idx="4"/>
          </p:nvPr>
        </p:nvSpPr>
        <p:spPr/>
        <p:txBody>
          <a:bodyPr/>
          <a:lstStyle/>
          <a:p>
            <a:pPr>
              <a:defRPr/>
            </a:pPr>
            <a:r>
              <a:rPr lang="en-GB" altLang="zh-CN" smtClean="0"/>
              <a:t>© 2006 Capgemini - All rights reserved</a:t>
            </a:r>
          </a:p>
        </p:txBody>
      </p:sp>
      <p:sp>
        <p:nvSpPr>
          <p:cNvPr id="268290" name="Rectangle 10"/>
          <p:cNvSpPr>
            <a:spLocks noGrp="1" noChangeArrowheads="1"/>
          </p:cNvSpPr>
          <p:nvPr>
            <p:ph type="sldNum" sz="quarter" idx="5"/>
          </p:nvPr>
        </p:nvSpPr>
        <p:spPr/>
        <p:txBody>
          <a:bodyPr/>
          <a:lstStyle/>
          <a:p>
            <a:pPr>
              <a:defRPr/>
            </a:pPr>
            <a:fld id="{7ACC58FA-F9E6-4C04-9514-56ED048B8023}" type="slidenum">
              <a:rPr lang="en-GB" altLang="zh-CN" smtClean="0"/>
              <a:pPr>
                <a:defRPr/>
              </a:pPr>
              <a:t>52</a:t>
            </a:fld>
            <a:endParaRPr lang="en-GB" altLang="zh-CN" smtClean="0"/>
          </a:p>
        </p:txBody>
      </p:sp>
      <p:sp>
        <p:nvSpPr>
          <p:cNvPr id="186371" name="Rectangle 4"/>
          <p:cNvSpPr>
            <a:spLocks noGrp="1" noRot="1" noChangeAspect="1" noChangeArrowheads="1" noTextEdit="1"/>
          </p:cNvSpPr>
          <p:nvPr>
            <p:ph type="sldImg"/>
          </p:nvPr>
        </p:nvSpPr>
        <p:spPr>
          <a:ln/>
        </p:spPr>
      </p:sp>
      <p:sp>
        <p:nvSpPr>
          <p:cNvPr id="186372" name="Rectangle 5"/>
          <p:cNvSpPr>
            <a:spLocks noGrp="1" noChangeArrowheads="1"/>
          </p:cNvSpPr>
          <p:nvPr>
            <p:ph type="body" idx="1"/>
          </p:nvPr>
        </p:nvSpPr>
        <p:spPr>
          <a:xfrm>
            <a:off x="401638" y="4408488"/>
            <a:ext cx="6207125" cy="4184650"/>
          </a:xfrm>
          <a:solidFill>
            <a:srgbClr val="FFFFFF"/>
          </a:solidFill>
          <a:ln>
            <a:solidFill>
              <a:srgbClr val="000000"/>
            </a:solidFill>
          </a:ln>
        </p:spPr>
        <p:txBody>
          <a:bodyPr/>
          <a:lstStyle/>
          <a:p>
            <a:pPr eaLnBrk="1" hangingPunct="1"/>
            <a:endParaRPr lang="en-US" altLang="zh-CN"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p>
            <a:fld id="{AFC14BF2-3D73-4D2E-ACA1-F8AB24795F82}" type="slidenum">
              <a:rPr lang="en-GB" smtClean="0"/>
              <a:pPr/>
              <a:t>2</a:t>
            </a:fld>
            <a:endParaRPr lang="en-GB" smtClean="0"/>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a:ln/>
        </p:spPr>
        <p:txBody>
          <a:bodyPr/>
          <a:lstStyle/>
          <a:p>
            <a:pPr eaLnBrk="1" hangingPunct="1"/>
            <a:r>
              <a:rPr lang="en-US" smtClean="0">
                <a:latin typeface="Arial" charset="0"/>
              </a:rPr>
              <a:t>TAFJ has been developed to replace jBASE as a runtime and development environment for T24.</a:t>
            </a:r>
            <a:br>
              <a:rPr lang="en-US" smtClean="0">
                <a:latin typeface="Arial" charset="0"/>
              </a:rPr>
            </a:br>
            <a:r>
              <a:rPr lang="en-US" smtClean="0">
                <a:latin typeface="Arial" charset="0"/>
              </a:rPr>
              <a:t>TAFJ allows us to run T24 on java.</a:t>
            </a:r>
            <a:endParaRPr lang="en-US"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a:ln/>
        </p:spPr>
      </p:sp>
      <p:sp>
        <p:nvSpPr>
          <p:cNvPr id="31747" name="Notes Placeholder 2"/>
          <p:cNvSpPr>
            <a:spLocks noGrp="1"/>
          </p:cNvSpPr>
          <p:nvPr>
            <p:ph type="body" idx="1"/>
          </p:nvPr>
        </p:nvSpPr>
        <p:spPr>
          <a:ln/>
        </p:spPr>
        <p:txBody>
          <a:bodyPr/>
          <a:lstStyle/>
          <a:p>
            <a:pPr>
              <a:spcBef>
                <a:spcPts val="0"/>
              </a:spcBef>
              <a:defRPr/>
            </a:pPr>
            <a:r>
              <a:rPr lang="en-GB" dirty="0" smtClean="0"/>
              <a:t>T24 Java Main Features</a:t>
            </a:r>
          </a:p>
          <a:p>
            <a:pPr>
              <a:spcBef>
                <a:spcPts val="0"/>
              </a:spcBef>
              <a:defRPr/>
            </a:pPr>
            <a:endParaRPr lang="fr-CH" dirty="0" smtClean="0">
              <a:solidFill>
                <a:schemeClr val="tx2"/>
              </a:solidFill>
              <a:cs typeface="Arial" charset="0"/>
            </a:endParaRPr>
          </a:p>
          <a:p>
            <a:pPr lvl="1">
              <a:spcBef>
                <a:spcPts val="0"/>
              </a:spcBef>
              <a:tabLst>
                <a:tab pos="1370161" algn="l"/>
              </a:tabLst>
              <a:defRPr/>
            </a:pPr>
            <a:r>
              <a:rPr lang="en-US" dirty="0" smtClean="0"/>
              <a:t>T24 Java: T24 compiled to byte-code (class file) that can run on any Java Virtual Machine(JVM) regardless of computer architecture</a:t>
            </a:r>
          </a:p>
          <a:p>
            <a:pPr>
              <a:spcBef>
                <a:spcPts val="0"/>
              </a:spcBef>
              <a:defRPr/>
            </a:pPr>
            <a:endParaRPr lang="en-US" dirty="0" smtClean="0"/>
          </a:p>
          <a:p>
            <a:pPr lvl="1">
              <a:spcBef>
                <a:spcPts val="0"/>
              </a:spcBef>
              <a:defRPr/>
            </a:pPr>
            <a:r>
              <a:rPr lang="en-US" dirty="0" smtClean="0"/>
              <a:t>Platform independent (any can OS have a JRE (Java Runtime Environment))</a:t>
            </a:r>
          </a:p>
          <a:p>
            <a:pPr>
              <a:spcBef>
                <a:spcPts val="0"/>
              </a:spcBef>
              <a:defRPr/>
            </a:pPr>
            <a:endParaRPr lang="fr-CH" dirty="0" smtClean="0"/>
          </a:p>
          <a:p>
            <a:pPr lvl="1">
              <a:spcBef>
                <a:spcPts val="0"/>
              </a:spcBef>
              <a:defRPr/>
            </a:pPr>
            <a:r>
              <a:rPr lang="fr-CH" dirty="0" smtClean="0"/>
              <a:t>T24 </a:t>
            </a:r>
            <a:r>
              <a:rPr lang="fr-CH" dirty="0" err="1" smtClean="0"/>
              <a:t>based</a:t>
            </a:r>
            <a:r>
              <a:rPr lang="fr-CH" dirty="0" smtClean="0"/>
              <a:t> on TAFJ (Temenos Application Framework Java)</a:t>
            </a:r>
          </a:p>
          <a:p>
            <a:pPr>
              <a:spcBef>
                <a:spcPts val="0"/>
              </a:spcBef>
              <a:defRPr/>
            </a:pPr>
            <a:endParaRPr lang="fr-CH" dirty="0" smtClean="0"/>
          </a:p>
          <a:p>
            <a:pPr>
              <a:spcBef>
                <a:spcPct val="0"/>
              </a:spcBef>
              <a:buFont typeface="Arial" charset="0"/>
              <a:buNone/>
              <a:defRPr/>
            </a:pPr>
            <a:r>
              <a:rPr lang="en-GB" dirty="0" smtClean="0"/>
              <a:t>T24 Implementation</a:t>
            </a:r>
          </a:p>
          <a:p>
            <a:pPr marL="757066" lvl="2" indent="-349415">
              <a:spcBef>
                <a:spcPct val="0"/>
              </a:spcBef>
              <a:buNone/>
              <a:defRPr/>
            </a:pPr>
            <a:r>
              <a:rPr lang="en-GB" dirty="0" smtClean="0"/>
              <a:t>All developments exclusively done in </a:t>
            </a:r>
            <a:r>
              <a:rPr lang="en-GB" dirty="0" err="1" smtClean="0"/>
              <a:t>jBC</a:t>
            </a:r>
            <a:r>
              <a:rPr lang="en-GB" dirty="0" smtClean="0"/>
              <a:t> (that generates java) or pure Java    </a:t>
            </a:r>
          </a:p>
          <a:p>
            <a:pPr marL="757066" lvl="2" indent="-349415">
              <a:spcBef>
                <a:spcPct val="0"/>
              </a:spcBef>
              <a:defRPr/>
            </a:pPr>
            <a:r>
              <a:rPr lang="en-GB" dirty="0" smtClean="0"/>
              <a:t>(for Local Developments)</a:t>
            </a:r>
          </a:p>
          <a:p>
            <a:pPr marL="757066" lvl="2" indent="-349415">
              <a:spcBef>
                <a:spcPct val="0"/>
              </a:spcBef>
              <a:defRPr/>
            </a:pPr>
            <a:endParaRPr lang="en-GB" sz="1800" dirty="0" smtClean="0"/>
          </a:p>
          <a:p>
            <a:pPr marL="349415" lvl="1" indent="-349415">
              <a:spcBef>
                <a:spcPct val="0"/>
              </a:spcBef>
              <a:defRPr/>
            </a:pPr>
            <a:r>
              <a:rPr lang="en-GB" sz="1800" dirty="0" smtClean="0"/>
              <a:t>T24 Connectivity</a:t>
            </a:r>
          </a:p>
          <a:p>
            <a:pPr marL="349415" lvl="1" indent="-349415">
              <a:spcBef>
                <a:spcPct val="0"/>
              </a:spcBef>
              <a:defRPr/>
            </a:pPr>
            <a:endParaRPr lang="fr-CH" sz="1800" dirty="0" smtClean="0"/>
          </a:p>
          <a:p>
            <a:pPr marL="757066" lvl="2" indent="-349415">
              <a:spcBef>
                <a:spcPct val="0"/>
              </a:spcBef>
              <a:buNone/>
              <a:defRPr/>
            </a:pPr>
            <a:r>
              <a:rPr lang="fr-CH" dirty="0" err="1" smtClean="0"/>
              <a:t>Database</a:t>
            </a:r>
            <a:r>
              <a:rPr lang="fr-CH" dirty="0" smtClean="0"/>
              <a:t> </a:t>
            </a:r>
            <a:r>
              <a:rPr lang="fr-CH" dirty="0" err="1" smtClean="0"/>
              <a:t>independent</a:t>
            </a:r>
            <a:r>
              <a:rPr lang="fr-CH" dirty="0" smtClean="0"/>
              <a:t> (uses JDBC (Java Data Base </a:t>
            </a:r>
            <a:r>
              <a:rPr lang="fr-CH" dirty="0" err="1" smtClean="0"/>
              <a:t>Connectivity</a:t>
            </a:r>
            <a:r>
              <a:rPr lang="fr-CH" dirty="0" smtClean="0"/>
              <a:t>))</a:t>
            </a:r>
          </a:p>
          <a:p>
            <a:pPr marL="757066" lvl="2" indent="-349415">
              <a:spcBef>
                <a:spcPct val="0"/>
              </a:spcBef>
              <a:buFont typeface="Wingdings" pitchFamily="2" charset="2"/>
              <a:buChar char="§"/>
              <a:defRPr/>
            </a:pPr>
            <a:endParaRPr lang="fr-CH" dirty="0" smtClean="0"/>
          </a:p>
          <a:p>
            <a:pPr marL="757066" lvl="2" indent="-349415">
              <a:spcBef>
                <a:spcPct val="0"/>
              </a:spcBef>
              <a:buNone/>
              <a:defRPr/>
            </a:pPr>
            <a:r>
              <a:rPr lang="fr-CH" dirty="0" smtClean="0"/>
              <a:t>Restriction : (Java Store </a:t>
            </a:r>
            <a:r>
              <a:rPr lang="fr-CH" dirty="0" err="1" smtClean="0"/>
              <a:t>Functions</a:t>
            </a:r>
            <a:r>
              <a:rPr lang="fr-CH" dirty="0" smtClean="0"/>
              <a:t> , XML Type)</a:t>
            </a:r>
          </a:p>
          <a:p>
            <a:pPr marL="757066" lvl="2" indent="-349415">
              <a:spcBef>
                <a:spcPct val="0"/>
              </a:spcBef>
              <a:buFont typeface="Wingdings" pitchFamily="2" charset="2"/>
              <a:buChar char="§"/>
              <a:defRPr/>
            </a:pPr>
            <a:endParaRPr lang="fr-CH" dirty="0" smtClean="0"/>
          </a:p>
          <a:p>
            <a:pPr marL="757066" lvl="2" indent="-349415">
              <a:spcBef>
                <a:spcPct val="0"/>
              </a:spcBef>
              <a:buNone/>
              <a:defRPr/>
            </a:pPr>
            <a:r>
              <a:rPr lang="fr-CH" dirty="0" smtClean="0"/>
              <a:t>File System </a:t>
            </a:r>
            <a:r>
              <a:rPr lang="en-US" dirty="0" smtClean="0"/>
              <a:t>independent </a:t>
            </a:r>
            <a:r>
              <a:rPr lang="fr-CH" dirty="0" smtClean="0"/>
              <a:t>(IO Daemon Server)</a:t>
            </a:r>
          </a:p>
          <a:p>
            <a:pPr marL="349415" lvl="1" indent="-349415">
              <a:spcBef>
                <a:spcPct val="0"/>
              </a:spcBef>
              <a:defRPr/>
            </a:pPr>
            <a:endParaRPr lang="en-GB" dirty="0" smtClean="0"/>
          </a:p>
          <a:p>
            <a:pPr>
              <a:spcBef>
                <a:spcPts val="0"/>
              </a:spcBef>
              <a:defRPr/>
            </a:pPr>
            <a:endParaRPr lang="fr-CH" dirty="0" smtClean="0"/>
          </a:p>
          <a:p>
            <a:pPr>
              <a:spcBef>
                <a:spcPts val="0"/>
              </a:spcBef>
              <a:defRPr/>
            </a:pPr>
            <a:endParaRPr lang="en-US" sz="1600" dirty="0" smtClean="0">
              <a:solidFill>
                <a:schemeClr val="tx2"/>
              </a:solidFill>
              <a:cs typeface="Arial" charset="0"/>
            </a:endParaRPr>
          </a:p>
          <a:p>
            <a:pPr>
              <a:defRPr/>
            </a:pPr>
            <a:endParaRPr lang="fr-CH" dirty="0" smtClean="0"/>
          </a:p>
        </p:txBody>
      </p:sp>
      <p:sp>
        <p:nvSpPr>
          <p:cNvPr id="31748" name="Slide Number Placeholder 3"/>
          <p:cNvSpPr>
            <a:spLocks noGrp="1"/>
          </p:cNvSpPr>
          <p:nvPr>
            <p:ph type="sldNum" sz="quarter" idx="5"/>
          </p:nvPr>
        </p:nvSpPr>
        <p:spPr>
          <a:noFill/>
        </p:spPr>
        <p:txBody>
          <a:bodyPr/>
          <a:lstStyle/>
          <a:p>
            <a:fld id="{42D20948-2BFF-4F32-B665-8405402AE9D8}" type="slidenum">
              <a:rPr lang="en-GB" smtClean="0"/>
              <a:pPr/>
              <a:t>3</a:t>
            </a:fld>
            <a:endParaRPr lang="en-GB"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p>
            <a:fld id="{AFC14BF2-3D73-4D2E-ACA1-F8AB24795F82}" type="slidenum">
              <a:rPr lang="en-GB" smtClean="0"/>
              <a:pPr/>
              <a:t>4</a:t>
            </a:fld>
            <a:endParaRPr lang="en-GB" smtClean="0"/>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a:ln/>
        </p:spPr>
        <p:txBody>
          <a:bodyPr/>
          <a:lstStyle/>
          <a:p>
            <a:pPr eaLnBrk="1" hangingPunct="1"/>
            <a:r>
              <a:rPr lang="en-US" smtClean="0">
                <a:latin typeface="Arial" charset="0"/>
              </a:rPr>
              <a:t>TAFJ has been developed to replace jBASE as a runtime and development environment for T24.</a:t>
            </a:r>
            <a:br>
              <a:rPr lang="en-US" smtClean="0">
                <a:latin typeface="Arial" charset="0"/>
              </a:rPr>
            </a:br>
            <a:r>
              <a:rPr lang="en-US" smtClean="0">
                <a:latin typeface="Arial" charset="0"/>
              </a:rPr>
              <a:t>TAFJ allows us to run T24 on java.</a:t>
            </a:r>
            <a:endParaRPr lang="en-US"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p:cNvSpPr>
            <a:spLocks noGrp="1" noRot="1" noChangeAspect="1" noTextEdit="1"/>
          </p:cNvSpPr>
          <p:nvPr>
            <p:ph type="sldImg"/>
          </p:nvPr>
        </p:nvSpPr>
        <p:spPr>
          <a:ln/>
        </p:spPr>
      </p:sp>
      <p:sp>
        <p:nvSpPr>
          <p:cNvPr id="32771" name="Notes Placeholder 2"/>
          <p:cNvSpPr>
            <a:spLocks noGrp="1"/>
          </p:cNvSpPr>
          <p:nvPr>
            <p:ph type="body" idx="1"/>
          </p:nvPr>
        </p:nvSpPr>
        <p:spPr>
          <a:noFill/>
          <a:ln/>
        </p:spPr>
        <p:txBody>
          <a:bodyPr/>
          <a:lstStyle/>
          <a:p>
            <a:r>
              <a:rPr lang="en-US" smtClean="0"/>
              <a:t>This architecture shows T24 on Java with the TAFJ runtime. TAFJ has it’s own JBC compiler plus a set of tools.</a:t>
            </a:r>
          </a:p>
          <a:p>
            <a:endParaRPr lang="en-US" smtClean="0"/>
          </a:p>
          <a:p>
            <a:r>
              <a:rPr lang="en-US" smtClean="0"/>
              <a:t>T24 code, written in JBC, would have been converted to java classes and packaged in jars. This code is deployed on TAFJ. </a:t>
            </a:r>
          </a:p>
          <a:p>
            <a:endParaRPr lang="en-US" smtClean="0"/>
          </a:p>
          <a:p>
            <a:r>
              <a:rPr lang="en-US" smtClean="0"/>
              <a:t>You can configure the TAFJ framework using ‘properties” files. Properties files are text based, and use a property name=value syntax. </a:t>
            </a:r>
          </a:p>
          <a:p>
            <a:r>
              <a:rPr lang="en-US" smtClean="0"/>
              <a:t>Eg: temn.tafj.jdbc.jbase.utf8 = false</a:t>
            </a:r>
          </a:p>
          <a:p>
            <a:endParaRPr lang="en-US" smtClean="0"/>
          </a:p>
          <a:p>
            <a:r>
              <a:rPr lang="en-US" smtClean="0"/>
              <a:t>TAFJ supports logging using a standard log4j mechanism.</a:t>
            </a:r>
          </a:p>
          <a:p>
            <a:endParaRPr lang="en-US" smtClean="0"/>
          </a:p>
          <a:p>
            <a:r>
              <a:rPr lang="en-US" smtClean="0"/>
              <a:t>The TAFJ Framework provides connectivity via JDBC drivers to JDBC compliant databases. TAFJ provides it’s own lock manager to manage locking on databases.</a:t>
            </a:r>
          </a:p>
          <a:p>
            <a:endParaRPr lang="en-US" smtClean="0"/>
          </a:p>
          <a:p>
            <a:endParaRPr lang="en-US" smtClean="0"/>
          </a:p>
        </p:txBody>
      </p:sp>
      <p:sp>
        <p:nvSpPr>
          <p:cNvPr id="32772" name="Slide Number Placeholder 3"/>
          <p:cNvSpPr>
            <a:spLocks noGrp="1"/>
          </p:cNvSpPr>
          <p:nvPr>
            <p:ph type="sldNum" sz="quarter" idx="5"/>
          </p:nvPr>
        </p:nvSpPr>
        <p:spPr>
          <a:noFill/>
        </p:spPr>
        <p:txBody>
          <a:bodyPr/>
          <a:lstStyle/>
          <a:p>
            <a:fld id="{37B7285F-8AF9-455B-B414-53C238156487}" type="slidenum">
              <a:rPr lang="en-GB" smtClean="0"/>
              <a:pPr/>
              <a:t>6</a:t>
            </a:fld>
            <a:endParaRPr lang="en-GB" smtClean="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90000"/>
              </a:lnSpc>
              <a:spcBef>
                <a:spcPct val="30000"/>
              </a:spcBef>
              <a:spcAft>
                <a:spcPct val="0"/>
              </a:spcAft>
              <a:buClrTx/>
              <a:buSzTx/>
              <a:buFontTx/>
              <a:buNone/>
              <a:tabLst/>
              <a:defRPr/>
            </a:pPr>
            <a:r>
              <a:rPr lang="en-US" sz="1000" kern="1200" dirty="0" smtClean="0">
                <a:solidFill>
                  <a:schemeClr val="tx1"/>
                </a:solidFill>
                <a:latin typeface="Arial" charset="0"/>
                <a:ea typeface="+mn-ea"/>
                <a:cs typeface="+mn-cs"/>
              </a:rPr>
              <a:t>TAFJ uses only free and open source software's for all 3rdparty requirements, like H2, </a:t>
            </a:r>
            <a:r>
              <a:rPr lang="en-US" sz="1000" kern="1200" dirty="0" err="1" smtClean="0">
                <a:solidFill>
                  <a:schemeClr val="tx1"/>
                </a:solidFill>
                <a:latin typeface="Arial" charset="0"/>
                <a:ea typeface="+mn-ea"/>
                <a:cs typeface="+mn-cs"/>
              </a:rPr>
              <a:t>jBoss</a:t>
            </a:r>
            <a:r>
              <a:rPr lang="en-US" sz="1000" kern="1200" dirty="0" smtClean="0">
                <a:solidFill>
                  <a:schemeClr val="tx1"/>
                </a:solidFill>
                <a:latin typeface="Arial" charset="0"/>
                <a:ea typeface="+mn-ea"/>
                <a:cs typeface="+mn-cs"/>
              </a:rPr>
              <a:t>, JDK, eclipse etc. The competitive advantage that an OSS gives by allowing customization of code to suit our company’s needs is a significant reason for using them in addition to the low cost of ownership. A T24 on TAFC requires renewal of T24 as well as MSVC licenses, whereas Java is free. Support for other contemporary market technologies is easier with TAFJ rather than TAFC. For example lets presume a client wants to use </a:t>
            </a:r>
            <a:r>
              <a:rPr lang="en-US" sz="1000" kern="1200" dirty="0" err="1" smtClean="0">
                <a:solidFill>
                  <a:schemeClr val="tx1"/>
                </a:solidFill>
                <a:latin typeface="Arial" charset="0"/>
                <a:ea typeface="+mn-ea"/>
                <a:cs typeface="+mn-cs"/>
              </a:rPr>
              <a:t>MySQL</a:t>
            </a:r>
            <a:r>
              <a:rPr lang="en-US" sz="1000" kern="1200" dirty="0" smtClean="0">
                <a:solidFill>
                  <a:schemeClr val="tx1"/>
                </a:solidFill>
                <a:latin typeface="Arial" charset="0"/>
                <a:ea typeface="+mn-ea"/>
                <a:cs typeface="+mn-cs"/>
              </a:rPr>
              <a:t>, another open source database instead of the officially supported ones. On a TAFC runtime, we have Direct connect drivers (DCD) for Oracle, SQL Server and DB2. Extensive programming effort is required to newly create a DCD for </a:t>
            </a:r>
            <a:r>
              <a:rPr lang="en-US" sz="1000" kern="1200" dirty="0" err="1" smtClean="0">
                <a:solidFill>
                  <a:schemeClr val="tx1"/>
                </a:solidFill>
                <a:latin typeface="Arial" charset="0"/>
                <a:ea typeface="+mn-ea"/>
                <a:cs typeface="+mn-cs"/>
              </a:rPr>
              <a:t>MySQL</a:t>
            </a:r>
            <a:r>
              <a:rPr lang="en-US" sz="1000" kern="1200" dirty="0" smtClean="0">
                <a:solidFill>
                  <a:schemeClr val="tx1"/>
                </a:solidFill>
                <a:latin typeface="Arial" charset="0"/>
                <a:ea typeface="+mn-ea"/>
                <a:cs typeface="+mn-cs"/>
              </a:rPr>
              <a:t>. Whereas on TAFJ, since we use JDBC drivers, its only a matter of very few lines of code to write for performance improvement.	</a:t>
            </a:r>
          </a:p>
          <a:p>
            <a:endParaRPr lang="en-US" dirty="0"/>
          </a:p>
        </p:txBody>
      </p:sp>
      <p:sp>
        <p:nvSpPr>
          <p:cNvPr id="4" name="Footer Placeholder 3"/>
          <p:cNvSpPr>
            <a:spLocks noGrp="1"/>
          </p:cNvSpPr>
          <p:nvPr>
            <p:ph type="ftr" sz="quarter" idx="10"/>
          </p:nvPr>
        </p:nvSpPr>
        <p:spPr/>
        <p:txBody>
          <a:bodyPr/>
          <a:lstStyle/>
          <a:p>
            <a:pPr>
              <a:defRPr/>
            </a:pPr>
            <a:r>
              <a:rPr lang="en-GB" smtClean="0"/>
              <a:t>© 2006 Capgemini - All rights reserved</a:t>
            </a:r>
            <a:endParaRPr lang="en-GB"/>
          </a:p>
        </p:txBody>
      </p:sp>
      <p:sp>
        <p:nvSpPr>
          <p:cNvPr id="5" name="Slide Number Placeholder 4"/>
          <p:cNvSpPr>
            <a:spLocks noGrp="1"/>
          </p:cNvSpPr>
          <p:nvPr>
            <p:ph type="sldNum" sz="quarter" idx="11"/>
          </p:nvPr>
        </p:nvSpPr>
        <p:spPr/>
        <p:txBody>
          <a:bodyPr/>
          <a:lstStyle/>
          <a:p>
            <a:pPr>
              <a:defRPr/>
            </a:pPr>
            <a:fld id="{26F2F3D9-AD3A-4CF7-956F-DC77BD9B3505}" type="slidenum">
              <a:rPr lang="en-GB" smtClean="0"/>
              <a:pPr>
                <a:defRPr/>
              </a:pPr>
              <a:t>7</a:t>
            </a:fld>
            <a:endParaRPr lang="en-GB"/>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Image Placeholder 1"/>
          <p:cNvSpPr>
            <a:spLocks noGrp="1" noRot="1" noChangeAspect="1" noTextEdit="1"/>
          </p:cNvSpPr>
          <p:nvPr>
            <p:ph type="sldImg"/>
          </p:nvPr>
        </p:nvSpPr>
        <p:spPr>
          <a:ln/>
        </p:spPr>
      </p:sp>
      <p:sp>
        <p:nvSpPr>
          <p:cNvPr id="44035" name="Notes Placeholder 2"/>
          <p:cNvSpPr>
            <a:spLocks noGrp="1"/>
          </p:cNvSpPr>
          <p:nvPr>
            <p:ph type="body" idx="1"/>
          </p:nvPr>
        </p:nvSpPr>
        <p:spPr>
          <a:noFill/>
          <a:ln/>
        </p:spPr>
        <p:txBody>
          <a:bodyPr/>
          <a:lstStyle/>
          <a:p>
            <a:r>
              <a:rPr lang="en-US" smtClean="0"/>
              <a:t>You will now learn about Eclipse and how it fits with TAFJ.</a:t>
            </a:r>
          </a:p>
        </p:txBody>
      </p:sp>
      <p:sp>
        <p:nvSpPr>
          <p:cNvPr id="44036" name="Slide Number Placeholder 4"/>
          <p:cNvSpPr>
            <a:spLocks noGrp="1"/>
          </p:cNvSpPr>
          <p:nvPr>
            <p:ph type="sldNum" sz="quarter" idx="5"/>
          </p:nvPr>
        </p:nvSpPr>
        <p:spPr>
          <a:noFill/>
        </p:spPr>
        <p:txBody>
          <a:bodyPr/>
          <a:lstStyle/>
          <a:p>
            <a:fld id="{80AA3559-00B5-4B7A-8A26-FB4EDD175F01}" type="slidenum">
              <a:rPr lang="en-GB" smtClean="0"/>
              <a:pPr/>
              <a:t>8</a:t>
            </a:fld>
            <a:endParaRPr lang="en-GB" smtClean="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p:cNvSpPr>
            <a:spLocks noGrp="1" noChangeArrowheads="1"/>
          </p:cNvSpPr>
          <p:nvPr>
            <p:ph type="sldNum" sz="quarter" idx="5"/>
          </p:nvPr>
        </p:nvSpPr>
        <p:spPr>
          <a:noFill/>
        </p:spPr>
        <p:txBody>
          <a:bodyPr/>
          <a:lstStyle/>
          <a:p>
            <a:fld id="{909615B5-9E5D-4A72-BB52-C72F324DE527}" type="slidenum">
              <a:rPr lang="en-GB" smtClean="0"/>
              <a:pPr/>
              <a:t>9</a:t>
            </a:fld>
            <a:endParaRPr lang="en-GB" smtClean="0"/>
          </a:p>
        </p:txBody>
      </p:sp>
      <p:sp>
        <p:nvSpPr>
          <p:cNvPr id="45059" name="Rectangle 2"/>
          <p:cNvSpPr>
            <a:spLocks noGrp="1" noRot="1" noChangeAspect="1" noChangeArrowheads="1" noTextEdit="1"/>
          </p:cNvSpPr>
          <p:nvPr>
            <p:ph type="sldImg"/>
          </p:nvPr>
        </p:nvSpPr>
        <p:spPr>
          <a:ln/>
        </p:spPr>
      </p:sp>
      <p:sp>
        <p:nvSpPr>
          <p:cNvPr id="45060" name="Rectangle 3"/>
          <p:cNvSpPr>
            <a:spLocks noGrp="1" noChangeArrowheads="1"/>
          </p:cNvSpPr>
          <p:nvPr>
            <p:ph type="body" idx="1"/>
          </p:nvPr>
        </p:nvSpPr>
        <p:spPr>
          <a:noFill/>
          <a:ln/>
        </p:spPr>
        <p:txBody>
          <a:bodyPr/>
          <a:lstStyle/>
          <a:p>
            <a:pPr eaLnBrk="1" hangingPunct="1"/>
            <a:r>
              <a:rPr lang="en-US" smtClean="0"/>
              <a:t>1.Eclipse is an Integrated Development Environment (IDE)</a:t>
            </a:r>
          </a:p>
          <a:p>
            <a:pPr eaLnBrk="1" hangingPunct="1"/>
            <a:r>
              <a:rPr lang="en-US" smtClean="0"/>
              <a:t>2.You will see how to customize Eclipse IDE for tafj needs</a:t>
            </a:r>
          </a:p>
          <a:p>
            <a:pPr eaLnBrk="1" hangingPunct="1"/>
            <a:r>
              <a:rPr lang="en-US" smtClean="0"/>
              <a:t>3.Eclipse software comes in a compressed format.</a:t>
            </a:r>
          </a:p>
          <a:p>
            <a:pPr lvl="1" eaLnBrk="1" hangingPunct="1"/>
            <a:r>
              <a:rPr lang="en-US" smtClean="0"/>
              <a:t>3.1.Example eclipse-SDK-3.3.1.1-win32.zip</a:t>
            </a:r>
          </a:p>
          <a:p>
            <a:pPr eaLnBrk="1" hangingPunct="1"/>
            <a:r>
              <a:rPr lang="en-US" smtClean="0"/>
              <a:t>4.You can download Eclipse from </a:t>
            </a:r>
            <a:r>
              <a:rPr lang="en-US" smtClean="0">
                <a:hlinkClick r:id="rId3"/>
              </a:rPr>
              <a:t>http://www.eclipse.org/downloads</a:t>
            </a:r>
            <a:endParaRPr lang="en-US" smtClean="0"/>
          </a:p>
          <a:p>
            <a:pPr eaLnBrk="1" hangingPunct="1"/>
            <a:r>
              <a:rPr lang="en-US" smtClean="0"/>
              <a:t>5.Installing Eclipse involves just extracting the compressed file.</a:t>
            </a:r>
          </a:p>
          <a:p>
            <a:pPr eaLnBrk="1" hangingPunct="1"/>
            <a:r>
              <a:rPr lang="en-US" smtClean="0"/>
              <a:t>6.You  should extract the file under &lt;tafj_home&gt;\eclipse_tafj</a:t>
            </a:r>
          </a:p>
          <a:p>
            <a:pPr lvl="1" eaLnBrk="1" hangingPunct="1"/>
            <a:r>
              <a:rPr lang="en-US" smtClean="0"/>
              <a:t>6.1.Example </a:t>
            </a:r>
            <a:r>
              <a:rPr lang="en-US" smtClean="0">
                <a:latin typeface="Courier New" pitchFamily="49" charset="0"/>
                <a:cs typeface="Courier New" pitchFamily="49" charset="0"/>
              </a:rPr>
              <a:t>D:\LocalHost\TAFJ</a:t>
            </a:r>
            <a:r>
              <a:rPr lang="en-US" smtClean="0"/>
              <a:t>\eclipse_tafj</a:t>
            </a:r>
          </a:p>
          <a:p>
            <a:pPr eaLnBrk="1" hangingPunct="1"/>
            <a:endParaRPr lang="en-US" smtClean="0"/>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 Id="rId5" Type="http://schemas.openxmlformats.org/officeDocument/2006/relationships/image" Target="../media/image6.emf"/><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1"/>
        </a:solidFill>
        <a:effectLst/>
      </p:bgPr>
    </p:bg>
    <p:spTree>
      <p:nvGrpSpPr>
        <p:cNvPr id="1" name=""/>
        <p:cNvGrpSpPr/>
        <p:nvPr/>
      </p:nvGrpSpPr>
      <p:grpSpPr>
        <a:xfrm>
          <a:off x="0" y="0"/>
          <a:ext cx="0" cy="0"/>
          <a:chOff x="0" y="0"/>
          <a:chExt cx="0" cy="0"/>
        </a:xfrm>
      </p:grpSpPr>
      <p:pic>
        <p:nvPicPr>
          <p:cNvPr id="4" name="Picture 10" descr="lightbulb"/>
          <p:cNvPicPr>
            <a:picLocks noChangeAspect="1" noChangeArrowheads="1"/>
          </p:cNvPicPr>
          <p:nvPr userDrawn="1"/>
        </p:nvPicPr>
        <p:blipFill>
          <a:blip r:embed="rId2" cstate="print"/>
          <a:srcRect t="30475" b="27251"/>
          <a:stretch>
            <a:fillRect/>
          </a:stretch>
        </p:blipFill>
        <p:spPr bwMode="auto">
          <a:xfrm>
            <a:off x="-6350" y="1295400"/>
            <a:ext cx="9150350" cy="5307013"/>
          </a:xfrm>
          <a:prstGeom prst="rect">
            <a:avLst/>
          </a:prstGeom>
          <a:noFill/>
          <a:ln w="9525">
            <a:noFill/>
            <a:miter lim="800000"/>
            <a:headEnd/>
            <a:tailEnd/>
          </a:ln>
        </p:spPr>
      </p:pic>
      <p:pic>
        <p:nvPicPr>
          <p:cNvPr id="5" name="Picture 88" descr="OK_Capgemini"/>
          <p:cNvPicPr>
            <a:picLocks noChangeAspect="1" noChangeArrowheads="1"/>
          </p:cNvPicPr>
          <p:nvPr/>
        </p:nvPicPr>
        <p:blipFill>
          <a:blip r:embed="rId3" cstate="print"/>
          <a:srcRect/>
          <a:stretch>
            <a:fillRect/>
          </a:stretch>
        </p:blipFill>
        <p:spPr bwMode="auto">
          <a:xfrm>
            <a:off x="366713" y="368300"/>
            <a:ext cx="2159000" cy="509588"/>
          </a:xfrm>
          <a:prstGeom prst="rect">
            <a:avLst/>
          </a:prstGeom>
          <a:noFill/>
          <a:ln w="9525">
            <a:noFill/>
            <a:miter lim="800000"/>
            <a:headEnd/>
            <a:tailEnd/>
          </a:ln>
        </p:spPr>
      </p:pic>
      <p:sp>
        <p:nvSpPr>
          <p:cNvPr id="6" name="Freeform 116"/>
          <p:cNvSpPr>
            <a:spLocks/>
          </p:cNvSpPr>
          <p:nvPr/>
        </p:nvSpPr>
        <p:spPr bwMode="gray">
          <a:xfrm>
            <a:off x="0" y="1257300"/>
            <a:ext cx="9151938" cy="5129213"/>
          </a:xfrm>
          <a:custGeom>
            <a:avLst/>
            <a:gdLst/>
            <a:ahLst/>
            <a:cxnLst>
              <a:cxn ang="0">
                <a:pos x="624" y="2135"/>
              </a:cxn>
              <a:cxn ang="0">
                <a:pos x="715" y="2061"/>
              </a:cxn>
              <a:cxn ang="0">
                <a:pos x="805" y="1993"/>
              </a:cxn>
              <a:cxn ang="0">
                <a:pos x="898" y="1930"/>
              </a:cxn>
              <a:cxn ang="0">
                <a:pos x="993" y="1870"/>
              </a:cxn>
              <a:cxn ang="0">
                <a:pos x="1089" y="1816"/>
              </a:cxn>
              <a:cxn ang="0">
                <a:pos x="1285" y="1719"/>
              </a:cxn>
              <a:cxn ang="0">
                <a:pos x="1485" y="1634"/>
              </a:cxn>
              <a:cxn ang="0">
                <a:pos x="1693" y="1560"/>
              </a:cxn>
              <a:cxn ang="0">
                <a:pos x="1904" y="1495"/>
              </a:cxn>
              <a:cxn ang="0">
                <a:pos x="2118" y="1434"/>
              </a:cxn>
              <a:cxn ang="0">
                <a:pos x="2229" y="1406"/>
              </a:cxn>
              <a:cxn ang="0">
                <a:pos x="2475" y="1348"/>
              </a:cxn>
              <a:cxn ang="0">
                <a:pos x="2720" y="1295"/>
              </a:cxn>
              <a:cxn ang="0">
                <a:pos x="3205" y="1200"/>
              </a:cxn>
              <a:cxn ang="0">
                <a:pos x="3198" y="1200"/>
              </a:cxn>
              <a:cxn ang="0">
                <a:pos x="3929" y="1048"/>
              </a:cxn>
              <a:cxn ang="0">
                <a:pos x="4229" y="977"/>
              </a:cxn>
              <a:cxn ang="0">
                <a:pos x="4409" y="928"/>
              </a:cxn>
              <a:cxn ang="0">
                <a:pos x="4573" y="876"/>
              </a:cxn>
              <a:cxn ang="0">
                <a:pos x="4725" y="820"/>
              </a:cxn>
              <a:cxn ang="0">
                <a:pos x="4867" y="757"/>
              </a:cxn>
              <a:cxn ang="0">
                <a:pos x="5000" y="686"/>
              </a:cxn>
              <a:cxn ang="0">
                <a:pos x="5125" y="605"/>
              </a:cxn>
              <a:cxn ang="0">
                <a:pos x="5245" y="513"/>
              </a:cxn>
              <a:cxn ang="0">
                <a:pos x="5362" y="408"/>
              </a:cxn>
              <a:cxn ang="0">
                <a:pos x="5475" y="289"/>
              </a:cxn>
              <a:cxn ang="0">
                <a:pos x="5587" y="153"/>
              </a:cxn>
              <a:cxn ang="0">
                <a:pos x="5697" y="3"/>
              </a:cxn>
              <a:cxn ang="0">
                <a:pos x="0" y="3231"/>
              </a:cxn>
              <a:cxn ang="0">
                <a:pos x="20" y="3231"/>
              </a:cxn>
              <a:cxn ang="0">
                <a:pos x="55" y="3063"/>
              </a:cxn>
              <a:cxn ang="0">
                <a:pos x="102" y="2901"/>
              </a:cxn>
              <a:cxn ang="0">
                <a:pos x="124" y="2845"/>
              </a:cxn>
              <a:cxn ang="0">
                <a:pos x="169" y="2739"/>
              </a:cxn>
              <a:cxn ang="0">
                <a:pos x="220" y="2634"/>
              </a:cxn>
              <a:cxn ang="0">
                <a:pos x="278" y="2536"/>
              </a:cxn>
              <a:cxn ang="0">
                <a:pos x="342" y="2439"/>
              </a:cxn>
              <a:cxn ang="0">
                <a:pos x="415" y="2347"/>
              </a:cxn>
              <a:cxn ang="0">
                <a:pos x="493" y="2258"/>
              </a:cxn>
              <a:cxn ang="0">
                <a:pos x="578" y="2176"/>
              </a:cxn>
              <a:cxn ang="0">
                <a:pos x="624" y="2135"/>
              </a:cxn>
            </a:cxnLst>
            <a:rect l="0" t="0" r="r" b="b"/>
            <a:pathLst>
              <a:path w="5697" h="3231">
                <a:moveTo>
                  <a:pt x="624" y="2135"/>
                </a:moveTo>
                <a:lnTo>
                  <a:pt x="624" y="2135"/>
                </a:lnTo>
                <a:lnTo>
                  <a:pt x="669" y="2098"/>
                </a:lnTo>
                <a:lnTo>
                  <a:pt x="715" y="2061"/>
                </a:lnTo>
                <a:lnTo>
                  <a:pt x="760" y="2026"/>
                </a:lnTo>
                <a:lnTo>
                  <a:pt x="805" y="1993"/>
                </a:lnTo>
                <a:lnTo>
                  <a:pt x="853" y="1961"/>
                </a:lnTo>
                <a:lnTo>
                  <a:pt x="898" y="1930"/>
                </a:lnTo>
                <a:lnTo>
                  <a:pt x="945" y="1900"/>
                </a:lnTo>
                <a:lnTo>
                  <a:pt x="993" y="1870"/>
                </a:lnTo>
                <a:lnTo>
                  <a:pt x="1042" y="1842"/>
                </a:lnTo>
                <a:lnTo>
                  <a:pt x="1089" y="1816"/>
                </a:lnTo>
                <a:lnTo>
                  <a:pt x="1185" y="1764"/>
                </a:lnTo>
                <a:lnTo>
                  <a:pt x="1285" y="1719"/>
                </a:lnTo>
                <a:lnTo>
                  <a:pt x="1385" y="1674"/>
                </a:lnTo>
                <a:lnTo>
                  <a:pt x="1485" y="1634"/>
                </a:lnTo>
                <a:lnTo>
                  <a:pt x="1589" y="1596"/>
                </a:lnTo>
                <a:lnTo>
                  <a:pt x="1693" y="1560"/>
                </a:lnTo>
                <a:lnTo>
                  <a:pt x="1798" y="1527"/>
                </a:lnTo>
                <a:lnTo>
                  <a:pt x="1904" y="1495"/>
                </a:lnTo>
                <a:lnTo>
                  <a:pt x="2011" y="1465"/>
                </a:lnTo>
                <a:lnTo>
                  <a:pt x="2118" y="1434"/>
                </a:lnTo>
                <a:lnTo>
                  <a:pt x="2229" y="1406"/>
                </a:lnTo>
                <a:lnTo>
                  <a:pt x="2229" y="1406"/>
                </a:lnTo>
                <a:lnTo>
                  <a:pt x="2351" y="1376"/>
                </a:lnTo>
                <a:lnTo>
                  <a:pt x="2475" y="1348"/>
                </a:lnTo>
                <a:lnTo>
                  <a:pt x="2596" y="1320"/>
                </a:lnTo>
                <a:lnTo>
                  <a:pt x="2720" y="1295"/>
                </a:lnTo>
                <a:lnTo>
                  <a:pt x="2964" y="1246"/>
                </a:lnTo>
                <a:lnTo>
                  <a:pt x="3205" y="1200"/>
                </a:lnTo>
                <a:lnTo>
                  <a:pt x="3198" y="1200"/>
                </a:lnTo>
                <a:lnTo>
                  <a:pt x="3198" y="1200"/>
                </a:lnTo>
                <a:lnTo>
                  <a:pt x="3705" y="1096"/>
                </a:lnTo>
                <a:lnTo>
                  <a:pt x="3929" y="1048"/>
                </a:lnTo>
                <a:lnTo>
                  <a:pt x="4133" y="1003"/>
                </a:lnTo>
                <a:lnTo>
                  <a:pt x="4229" y="977"/>
                </a:lnTo>
                <a:lnTo>
                  <a:pt x="4320" y="953"/>
                </a:lnTo>
                <a:lnTo>
                  <a:pt x="4409" y="928"/>
                </a:lnTo>
                <a:lnTo>
                  <a:pt x="4493" y="904"/>
                </a:lnTo>
                <a:lnTo>
                  <a:pt x="4573" y="876"/>
                </a:lnTo>
                <a:lnTo>
                  <a:pt x="4651" y="848"/>
                </a:lnTo>
                <a:lnTo>
                  <a:pt x="4725" y="820"/>
                </a:lnTo>
                <a:lnTo>
                  <a:pt x="4798" y="789"/>
                </a:lnTo>
                <a:lnTo>
                  <a:pt x="4867" y="757"/>
                </a:lnTo>
                <a:lnTo>
                  <a:pt x="4935" y="721"/>
                </a:lnTo>
                <a:lnTo>
                  <a:pt x="5000" y="686"/>
                </a:lnTo>
                <a:lnTo>
                  <a:pt x="5064" y="647"/>
                </a:lnTo>
                <a:lnTo>
                  <a:pt x="5125" y="605"/>
                </a:lnTo>
                <a:lnTo>
                  <a:pt x="5187" y="561"/>
                </a:lnTo>
                <a:lnTo>
                  <a:pt x="5245" y="513"/>
                </a:lnTo>
                <a:lnTo>
                  <a:pt x="5304" y="462"/>
                </a:lnTo>
                <a:lnTo>
                  <a:pt x="5362" y="408"/>
                </a:lnTo>
                <a:lnTo>
                  <a:pt x="5418" y="351"/>
                </a:lnTo>
                <a:lnTo>
                  <a:pt x="5475" y="289"/>
                </a:lnTo>
                <a:lnTo>
                  <a:pt x="5531" y="222"/>
                </a:lnTo>
                <a:lnTo>
                  <a:pt x="5587" y="153"/>
                </a:lnTo>
                <a:lnTo>
                  <a:pt x="5644" y="80"/>
                </a:lnTo>
                <a:lnTo>
                  <a:pt x="5697" y="3"/>
                </a:lnTo>
                <a:lnTo>
                  <a:pt x="0" y="0"/>
                </a:lnTo>
                <a:lnTo>
                  <a:pt x="0" y="3231"/>
                </a:lnTo>
                <a:lnTo>
                  <a:pt x="20" y="3231"/>
                </a:lnTo>
                <a:lnTo>
                  <a:pt x="20" y="3231"/>
                </a:lnTo>
                <a:lnTo>
                  <a:pt x="35" y="3149"/>
                </a:lnTo>
                <a:lnTo>
                  <a:pt x="55" y="3063"/>
                </a:lnTo>
                <a:lnTo>
                  <a:pt x="76" y="2983"/>
                </a:lnTo>
                <a:lnTo>
                  <a:pt x="102" y="2901"/>
                </a:lnTo>
                <a:lnTo>
                  <a:pt x="102" y="2901"/>
                </a:lnTo>
                <a:lnTo>
                  <a:pt x="124" y="2845"/>
                </a:lnTo>
                <a:lnTo>
                  <a:pt x="145" y="2791"/>
                </a:lnTo>
                <a:lnTo>
                  <a:pt x="169" y="2739"/>
                </a:lnTo>
                <a:lnTo>
                  <a:pt x="193" y="2686"/>
                </a:lnTo>
                <a:lnTo>
                  <a:pt x="220" y="2634"/>
                </a:lnTo>
                <a:lnTo>
                  <a:pt x="247" y="2586"/>
                </a:lnTo>
                <a:lnTo>
                  <a:pt x="278" y="2536"/>
                </a:lnTo>
                <a:lnTo>
                  <a:pt x="309" y="2487"/>
                </a:lnTo>
                <a:lnTo>
                  <a:pt x="342" y="2439"/>
                </a:lnTo>
                <a:lnTo>
                  <a:pt x="378" y="2392"/>
                </a:lnTo>
                <a:lnTo>
                  <a:pt x="415" y="2347"/>
                </a:lnTo>
                <a:lnTo>
                  <a:pt x="453" y="2303"/>
                </a:lnTo>
                <a:lnTo>
                  <a:pt x="493" y="2258"/>
                </a:lnTo>
                <a:lnTo>
                  <a:pt x="535" y="2217"/>
                </a:lnTo>
                <a:lnTo>
                  <a:pt x="578" y="2176"/>
                </a:lnTo>
                <a:lnTo>
                  <a:pt x="624" y="2135"/>
                </a:lnTo>
                <a:lnTo>
                  <a:pt x="624" y="2135"/>
                </a:lnTo>
                <a:close/>
              </a:path>
            </a:pathLst>
          </a:custGeom>
          <a:solidFill>
            <a:schemeClr val="bg1"/>
          </a:solidFill>
          <a:ln w="9525">
            <a:noFill/>
            <a:round/>
            <a:headEnd/>
            <a:tailEnd/>
          </a:ln>
        </p:spPr>
        <p:txBody>
          <a:bodyPr/>
          <a:lstStyle/>
          <a:p>
            <a:pPr algn="ctr" eaLnBrk="0" hangingPunct="0">
              <a:lnSpc>
                <a:spcPct val="85000"/>
              </a:lnSpc>
              <a:defRPr/>
            </a:pPr>
            <a:endParaRPr lang="en-US">
              <a:ea typeface="+mn-ea"/>
              <a:cs typeface="+mn-cs"/>
            </a:endParaRPr>
          </a:p>
        </p:txBody>
      </p:sp>
      <p:sp>
        <p:nvSpPr>
          <p:cNvPr id="7" name="Rectangle 117"/>
          <p:cNvSpPr>
            <a:spLocks noChangeArrowheads="1"/>
          </p:cNvSpPr>
          <p:nvPr/>
        </p:nvSpPr>
        <p:spPr bwMode="gray">
          <a:xfrm>
            <a:off x="0" y="6386513"/>
            <a:ext cx="9144000" cy="471487"/>
          </a:xfrm>
          <a:prstGeom prst="rect">
            <a:avLst/>
          </a:prstGeom>
          <a:solidFill>
            <a:srgbClr val="FFFFFF"/>
          </a:solidFill>
          <a:ln w="9525" algn="ctr">
            <a:noFill/>
            <a:miter lim="800000"/>
            <a:headEnd/>
            <a:tailEnd/>
          </a:ln>
          <a:effectLst/>
        </p:spPr>
        <p:txBody>
          <a:bodyPr lIns="0" tIns="0" rIns="0" bIns="0" anchor="ctr">
            <a:spAutoFit/>
          </a:bodyPr>
          <a:lstStyle/>
          <a:p>
            <a:pPr algn="ctr" eaLnBrk="0" hangingPunct="0">
              <a:lnSpc>
                <a:spcPct val="85000"/>
              </a:lnSpc>
              <a:defRPr/>
            </a:pPr>
            <a:endParaRPr lang="en-US">
              <a:ea typeface="+mn-ea"/>
              <a:cs typeface="+mn-cs"/>
            </a:endParaRPr>
          </a:p>
        </p:txBody>
      </p:sp>
      <p:sp>
        <p:nvSpPr>
          <p:cNvPr id="8" name="Oval 118"/>
          <p:cNvSpPr>
            <a:spLocks noChangeArrowheads="1"/>
          </p:cNvSpPr>
          <p:nvPr/>
        </p:nvSpPr>
        <p:spPr bwMode="gray">
          <a:xfrm>
            <a:off x="7808913" y="5943600"/>
            <a:ext cx="914400" cy="914400"/>
          </a:xfrm>
          <a:prstGeom prst="ellipse">
            <a:avLst/>
          </a:prstGeom>
          <a:solidFill>
            <a:srgbClr val="FFFFFF"/>
          </a:solidFill>
          <a:ln w="9525" algn="ctr">
            <a:noFill/>
            <a:round/>
            <a:headEnd/>
            <a:tailEnd/>
          </a:ln>
          <a:effectLst/>
        </p:spPr>
        <p:txBody>
          <a:bodyPr wrap="none" lIns="0" tIns="0" rIns="0" bIns="0" anchor="ctr">
            <a:spAutoFit/>
          </a:bodyPr>
          <a:lstStyle/>
          <a:p>
            <a:pPr algn="ctr" eaLnBrk="0" hangingPunct="0">
              <a:lnSpc>
                <a:spcPct val="85000"/>
              </a:lnSpc>
              <a:defRPr/>
            </a:pPr>
            <a:endParaRPr lang="en-US">
              <a:ea typeface="+mn-ea"/>
              <a:cs typeface="+mn-cs"/>
            </a:endParaRPr>
          </a:p>
        </p:txBody>
      </p:sp>
      <p:pic>
        <p:nvPicPr>
          <p:cNvPr id="9" name="Picture 119" descr="CBE_CMJN"/>
          <p:cNvPicPr>
            <a:picLocks noChangeAspect="1" noChangeArrowheads="1"/>
          </p:cNvPicPr>
          <p:nvPr/>
        </p:nvPicPr>
        <p:blipFill>
          <a:blip r:embed="rId4" cstate="print"/>
          <a:srcRect/>
          <a:stretch>
            <a:fillRect/>
          </a:stretch>
        </p:blipFill>
        <p:spPr bwMode="gray">
          <a:xfrm>
            <a:off x="7877175" y="6010275"/>
            <a:ext cx="768350" cy="744538"/>
          </a:xfrm>
          <a:prstGeom prst="rect">
            <a:avLst/>
          </a:prstGeom>
          <a:noFill/>
          <a:ln w="9525">
            <a:noFill/>
            <a:miter lim="800000"/>
            <a:headEnd/>
            <a:tailEnd/>
          </a:ln>
        </p:spPr>
      </p:pic>
      <p:pic>
        <p:nvPicPr>
          <p:cNvPr id="10" name="Picture 120" descr="Untitled-1"/>
          <p:cNvPicPr>
            <a:picLocks noChangeAspect="1" noChangeArrowheads="1"/>
          </p:cNvPicPr>
          <p:nvPr/>
        </p:nvPicPr>
        <p:blipFill>
          <a:blip r:embed="rId5" cstate="print"/>
          <a:srcRect/>
          <a:stretch>
            <a:fillRect/>
          </a:stretch>
        </p:blipFill>
        <p:spPr bwMode="gray">
          <a:xfrm>
            <a:off x="5053013" y="6564313"/>
            <a:ext cx="2760662" cy="120650"/>
          </a:xfrm>
          <a:prstGeom prst="rect">
            <a:avLst/>
          </a:prstGeom>
          <a:noFill/>
          <a:ln w="9525">
            <a:noFill/>
            <a:miter lim="800000"/>
            <a:headEnd/>
            <a:tailEnd/>
          </a:ln>
        </p:spPr>
      </p:pic>
      <p:sp>
        <p:nvSpPr>
          <p:cNvPr id="46090" name="Rectangle 10"/>
          <p:cNvSpPr>
            <a:spLocks noGrp="1" noChangeArrowheads="1"/>
          </p:cNvSpPr>
          <p:nvPr>
            <p:ph type="ctrTitle" sz="quarter"/>
          </p:nvPr>
        </p:nvSpPr>
        <p:spPr>
          <a:xfrm>
            <a:off x="0" y="1501775"/>
            <a:ext cx="8391525" cy="1038225"/>
          </a:xfrm>
        </p:spPr>
        <p:txBody>
          <a:bodyPr lIns="685800" tIns="91440" bIns="91440" anchor="b">
            <a:spAutoFit/>
          </a:bodyPr>
          <a:lstStyle>
            <a:lvl1pPr fontAlgn="t">
              <a:spcAft>
                <a:spcPct val="20000"/>
              </a:spcAft>
              <a:defRPr sz="2800"/>
            </a:lvl1pPr>
          </a:lstStyle>
          <a:p>
            <a:r>
              <a:rPr lang="fr-FR" altLang="en-US"/>
              <a:t>Main Title</a:t>
            </a:r>
            <a:br>
              <a:rPr lang="fr-FR" altLang="en-US"/>
            </a:br>
            <a:r>
              <a:rPr lang="fr-FR" altLang="en-US"/>
              <a:t>(Arial narrow, </a:t>
            </a:r>
            <a:r>
              <a:rPr lang="en-US" altLang="en-US"/>
              <a:t>28</a:t>
            </a:r>
            <a:r>
              <a:rPr lang="fr-FR" altLang="en-US"/>
              <a:t>pt -Maximum 2 lines)</a:t>
            </a:r>
            <a:endParaRPr lang="fr-FR"/>
          </a:p>
        </p:txBody>
      </p:sp>
      <p:sp>
        <p:nvSpPr>
          <p:cNvPr id="46089" name="Rectangle 9"/>
          <p:cNvSpPr>
            <a:spLocks noGrp="1" noChangeArrowheads="1"/>
          </p:cNvSpPr>
          <p:nvPr>
            <p:ph type="subTitle" sz="quarter" idx="1"/>
          </p:nvPr>
        </p:nvSpPr>
        <p:spPr>
          <a:xfrm>
            <a:off x="0" y="2576513"/>
            <a:ext cx="5367338" cy="788987"/>
          </a:xfrm>
        </p:spPr>
        <p:txBody>
          <a:bodyPr lIns="685800" tIns="91440" bIns="91440">
            <a:spAutoFit/>
          </a:bodyPr>
          <a:lstStyle>
            <a:lvl1pPr>
              <a:buClrTx/>
              <a:buFontTx/>
              <a:buNone/>
              <a:defRPr b="1">
                <a:latin typeface="Arial Narrow" pitchFamily="34" charset="0"/>
              </a:defRPr>
            </a:lvl1pPr>
          </a:lstStyle>
          <a:p>
            <a:r>
              <a:rPr lang="fr-FR" altLang="en-US"/>
              <a:t>Sub-title (date, name)</a:t>
            </a:r>
          </a:p>
          <a:p>
            <a:r>
              <a:rPr lang="fr-FR" altLang="en-US"/>
              <a:t>Arial</a:t>
            </a:r>
            <a:r>
              <a:rPr lang="en-US" altLang="en-US"/>
              <a:t> Narrow, M</a:t>
            </a:r>
            <a:r>
              <a:rPr lang="fr-FR" altLang="en-US"/>
              <a:t>aximum 2 lines</a:t>
            </a:r>
            <a:endParaRPr lang="fr-FR"/>
          </a:p>
        </p:txBody>
      </p:sp>
    </p:spTree>
  </p:cSld>
  <p:clrMapOvr>
    <a:masterClrMapping/>
  </p:clrMapOvr>
  <p:transition>
    <p:wipe dir="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101"/>
          <p:cNvSpPr>
            <a:spLocks noGrp="1" noChangeArrowheads="1"/>
          </p:cNvSpPr>
          <p:nvPr>
            <p:ph type="dt" sz="half" idx="10"/>
          </p:nvPr>
        </p:nvSpPr>
        <p:spPr>
          <a:ln/>
        </p:spPr>
        <p:txBody>
          <a:bodyPr/>
          <a:lstStyle>
            <a:lvl1pPr>
              <a:defRPr/>
            </a:lvl1pPr>
          </a:lstStyle>
          <a:p>
            <a:pPr>
              <a:defRPr/>
            </a:pPr>
            <a:r>
              <a:rPr lang="fr-FR" dirty="0"/>
              <a:t>© 2010 Capgemini - All rights reserved</a:t>
            </a:r>
            <a:endParaRPr lang="en-US" dirty="0"/>
          </a:p>
        </p:txBody>
      </p:sp>
      <p:sp>
        <p:nvSpPr>
          <p:cNvPr id="5" name="Rectangle 103"/>
          <p:cNvSpPr>
            <a:spLocks noGrp="1" noChangeArrowheads="1"/>
          </p:cNvSpPr>
          <p:nvPr>
            <p:ph type="sldNum" sz="quarter" idx="11"/>
          </p:nvPr>
        </p:nvSpPr>
        <p:spPr>
          <a:ln/>
        </p:spPr>
        <p:txBody>
          <a:bodyPr/>
          <a:lstStyle>
            <a:lvl1pPr>
              <a:defRPr/>
            </a:lvl1pPr>
          </a:lstStyle>
          <a:p>
            <a:pPr>
              <a:defRPr/>
            </a:pPr>
            <a:fld id="{CE3AA3A2-CAE0-40E6-8C9F-72E81B44A68F}" type="slidenum">
              <a:rPr lang="en-US"/>
              <a:pPr>
                <a:defRPr/>
              </a:pPr>
              <a:t>‹#›</a:t>
            </a:fld>
            <a:endParaRPr lang="en-US"/>
          </a:p>
        </p:txBody>
      </p:sp>
    </p:spTree>
  </p:cSld>
  <p:clrMapOvr>
    <a:masterClrMapping/>
  </p:clrMapOvr>
  <p:transition>
    <p:wipe dir="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80213" y="136525"/>
            <a:ext cx="2178050" cy="59896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244475" y="136525"/>
            <a:ext cx="6383338" cy="59896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101"/>
          <p:cNvSpPr>
            <a:spLocks noGrp="1" noChangeArrowheads="1"/>
          </p:cNvSpPr>
          <p:nvPr>
            <p:ph type="dt" sz="half" idx="10"/>
          </p:nvPr>
        </p:nvSpPr>
        <p:spPr>
          <a:ln/>
        </p:spPr>
        <p:txBody>
          <a:bodyPr/>
          <a:lstStyle>
            <a:lvl1pPr>
              <a:defRPr/>
            </a:lvl1pPr>
          </a:lstStyle>
          <a:p>
            <a:pPr>
              <a:defRPr/>
            </a:pPr>
            <a:r>
              <a:rPr lang="fr-FR" dirty="0"/>
              <a:t>© 2010 Capgemini - All rights reserved</a:t>
            </a:r>
            <a:endParaRPr lang="en-US" dirty="0"/>
          </a:p>
        </p:txBody>
      </p:sp>
      <p:sp>
        <p:nvSpPr>
          <p:cNvPr id="5" name="Rectangle 103"/>
          <p:cNvSpPr>
            <a:spLocks noGrp="1" noChangeArrowheads="1"/>
          </p:cNvSpPr>
          <p:nvPr>
            <p:ph type="sldNum" sz="quarter" idx="11"/>
          </p:nvPr>
        </p:nvSpPr>
        <p:spPr>
          <a:ln/>
        </p:spPr>
        <p:txBody>
          <a:bodyPr/>
          <a:lstStyle>
            <a:lvl1pPr>
              <a:defRPr/>
            </a:lvl1pPr>
          </a:lstStyle>
          <a:p>
            <a:pPr>
              <a:defRPr/>
            </a:pPr>
            <a:fld id="{E3811788-64A3-44B8-8030-DF2A366D5C66}" type="slidenum">
              <a:rPr lang="en-US"/>
              <a:pPr>
                <a:defRPr/>
              </a:pPr>
              <a:t>‹#›</a:t>
            </a:fld>
            <a:endParaRPr lang="en-US"/>
          </a:p>
        </p:txBody>
      </p:sp>
    </p:spTree>
  </p:cSld>
  <p:clrMapOvr>
    <a:masterClrMapping/>
  </p:clrMapOvr>
  <p:transition>
    <p:wipe dir="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244475" y="136525"/>
            <a:ext cx="8713788" cy="549275"/>
          </a:xfrm>
        </p:spPr>
        <p:txBody>
          <a:bodyPr/>
          <a:lstStyle/>
          <a:p>
            <a:r>
              <a:rPr lang="en-US" smtClean="0"/>
              <a:t>Click to edit Master title style</a:t>
            </a:r>
            <a:endParaRPr lang="en-US"/>
          </a:p>
        </p:txBody>
      </p:sp>
      <p:sp>
        <p:nvSpPr>
          <p:cNvPr id="3" name="Table Placeholder 2"/>
          <p:cNvSpPr>
            <a:spLocks noGrp="1"/>
          </p:cNvSpPr>
          <p:nvPr>
            <p:ph type="tbl" idx="1"/>
          </p:nvPr>
        </p:nvSpPr>
        <p:spPr>
          <a:xfrm>
            <a:off x="244475" y="1265238"/>
            <a:ext cx="8713788" cy="4860925"/>
          </a:xfrm>
        </p:spPr>
        <p:txBody>
          <a:bodyPr/>
          <a:lstStyle/>
          <a:p>
            <a:pPr lvl="0"/>
            <a:endParaRPr lang="en-US" noProof="0" smtClean="0"/>
          </a:p>
        </p:txBody>
      </p:sp>
      <p:sp>
        <p:nvSpPr>
          <p:cNvPr id="4" name="Rectangle 101"/>
          <p:cNvSpPr>
            <a:spLocks noGrp="1" noChangeArrowheads="1"/>
          </p:cNvSpPr>
          <p:nvPr>
            <p:ph type="dt" sz="half" idx="10"/>
          </p:nvPr>
        </p:nvSpPr>
        <p:spPr>
          <a:ln/>
        </p:spPr>
        <p:txBody>
          <a:bodyPr/>
          <a:lstStyle>
            <a:lvl1pPr>
              <a:defRPr/>
            </a:lvl1pPr>
          </a:lstStyle>
          <a:p>
            <a:pPr>
              <a:defRPr/>
            </a:pPr>
            <a:r>
              <a:rPr lang="fr-FR" dirty="0"/>
              <a:t>© 2010 Capgemini - All rights reserved</a:t>
            </a:r>
            <a:endParaRPr lang="en-US" dirty="0"/>
          </a:p>
        </p:txBody>
      </p:sp>
      <p:sp>
        <p:nvSpPr>
          <p:cNvPr id="5" name="Rectangle 103"/>
          <p:cNvSpPr>
            <a:spLocks noGrp="1" noChangeArrowheads="1"/>
          </p:cNvSpPr>
          <p:nvPr>
            <p:ph type="sldNum" sz="quarter" idx="11"/>
          </p:nvPr>
        </p:nvSpPr>
        <p:spPr>
          <a:ln/>
        </p:spPr>
        <p:txBody>
          <a:bodyPr/>
          <a:lstStyle>
            <a:lvl1pPr>
              <a:defRPr/>
            </a:lvl1pPr>
          </a:lstStyle>
          <a:p>
            <a:pPr>
              <a:defRPr/>
            </a:pPr>
            <a:fld id="{F0A95784-1BCD-4494-A041-009CEFD61BB1}" type="slidenum">
              <a:rPr lang="en-US"/>
              <a:pPr>
                <a:defRPr/>
              </a:pPr>
              <a:t>‹#›</a:t>
            </a:fld>
            <a:endParaRPr lang="en-US"/>
          </a:p>
        </p:txBody>
      </p:sp>
    </p:spTree>
  </p:cSld>
  <p:clrMapOvr>
    <a:masterClrMapping/>
  </p:clrMapOvr>
  <p:transition>
    <p:wipe dir="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101"/>
          <p:cNvSpPr>
            <a:spLocks noGrp="1" noChangeArrowheads="1"/>
          </p:cNvSpPr>
          <p:nvPr>
            <p:ph type="dt" sz="half" idx="10"/>
          </p:nvPr>
        </p:nvSpPr>
        <p:spPr>
          <a:ln/>
        </p:spPr>
        <p:txBody>
          <a:bodyPr/>
          <a:lstStyle>
            <a:lvl1pPr>
              <a:defRPr/>
            </a:lvl1pPr>
          </a:lstStyle>
          <a:p>
            <a:pPr>
              <a:defRPr/>
            </a:pPr>
            <a:r>
              <a:rPr lang="fr-FR" dirty="0"/>
              <a:t>© 2010 Capgemini - All rights reserved</a:t>
            </a:r>
            <a:endParaRPr lang="en-US" dirty="0"/>
          </a:p>
        </p:txBody>
      </p:sp>
      <p:sp>
        <p:nvSpPr>
          <p:cNvPr id="5" name="Rectangle 103"/>
          <p:cNvSpPr>
            <a:spLocks noGrp="1" noChangeArrowheads="1"/>
          </p:cNvSpPr>
          <p:nvPr>
            <p:ph type="sldNum" sz="quarter" idx="11"/>
          </p:nvPr>
        </p:nvSpPr>
        <p:spPr>
          <a:ln/>
        </p:spPr>
        <p:txBody>
          <a:bodyPr/>
          <a:lstStyle>
            <a:lvl1pPr>
              <a:defRPr/>
            </a:lvl1pPr>
          </a:lstStyle>
          <a:p>
            <a:pPr>
              <a:defRPr/>
            </a:pPr>
            <a:fld id="{08FEB340-1270-485C-B614-5F4BDDA044DE}" type="slidenum">
              <a:rPr lang="en-US"/>
              <a:pPr>
                <a:defRPr/>
              </a:pPr>
              <a:t>‹#›</a:t>
            </a:fld>
            <a:endParaRPr lang="en-US"/>
          </a:p>
        </p:txBody>
      </p:sp>
    </p:spTree>
  </p:cSld>
  <p:clrMapOvr>
    <a:masterClrMapping/>
  </p:clrMapOvr>
  <p:transition>
    <p:wipe dir="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dgm" preserve="1">
  <p:cSld name="Title and Diagram or Organization Chart">
    <p:spTree>
      <p:nvGrpSpPr>
        <p:cNvPr id="1" name=""/>
        <p:cNvGrpSpPr/>
        <p:nvPr/>
      </p:nvGrpSpPr>
      <p:grpSpPr>
        <a:xfrm>
          <a:off x="0" y="0"/>
          <a:ext cx="0" cy="0"/>
          <a:chOff x="0" y="0"/>
          <a:chExt cx="0" cy="0"/>
        </a:xfrm>
      </p:grpSpPr>
      <p:sp>
        <p:nvSpPr>
          <p:cNvPr id="2" name="Title 1"/>
          <p:cNvSpPr>
            <a:spLocks noGrp="1"/>
          </p:cNvSpPr>
          <p:nvPr>
            <p:ph type="title"/>
          </p:nvPr>
        </p:nvSpPr>
        <p:spPr>
          <a:xfrm>
            <a:off x="244475" y="136525"/>
            <a:ext cx="8713788" cy="549275"/>
          </a:xfrm>
        </p:spPr>
        <p:txBody>
          <a:bodyPr/>
          <a:lstStyle/>
          <a:p>
            <a:r>
              <a:rPr lang="en-US" smtClean="0"/>
              <a:t>Click to edit Master title style</a:t>
            </a:r>
            <a:endParaRPr lang="en-US"/>
          </a:p>
        </p:txBody>
      </p:sp>
      <p:sp>
        <p:nvSpPr>
          <p:cNvPr id="3" name="SmartArt Placeholder 2"/>
          <p:cNvSpPr>
            <a:spLocks noGrp="1"/>
          </p:cNvSpPr>
          <p:nvPr>
            <p:ph type="dgm" idx="1"/>
          </p:nvPr>
        </p:nvSpPr>
        <p:spPr>
          <a:xfrm>
            <a:off x="244475" y="1265238"/>
            <a:ext cx="8713788" cy="4860925"/>
          </a:xfrm>
        </p:spPr>
        <p:txBody>
          <a:bodyPr/>
          <a:lstStyle/>
          <a:p>
            <a:pPr lvl="0"/>
            <a:endParaRPr lang="en-US" noProof="0"/>
          </a:p>
        </p:txBody>
      </p:sp>
      <p:sp>
        <p:nvSpPr>
          <p:cNvPr id="4" name="Rectangle 101"/>
          <p:cNvSpPr>
            <a:spLocks noGrp="1" noChangeArrowheads="1"/>
          </p:cNvSpPr>
          <p:nvPr>
            <p:ph type="dt" sz="half" idx="10"/>
          </p:nvPr>
        </p:nvSpPr>
        <p:spPr>
          <a:ln/>
        </p:spPr>
        <p:txBody>
          <a:bodyPr/>
          <a:lstStyle>
            <a:lvl1pPr>
              <a:defRPr/>
            </a:lvl1pPr>
          </a:lstStyle>
          <a:p>
            <a:pPr>
              <a:defRPr/>
            </a:pPr>
            <a:r>
              <a:rPr lang="fr-FR" dirty="0"/>
              <a:t>© 2010 Capgemini - All rights reserved</a:t>
            </a:r>
            <a:endParaRPr lang="en-US" dirty="0"/>
          </a:p>
        </p:txBody>
      </p:sp>
      <p:sp>
        <p:nvSpPr>
          <p:cNvPr id="5" name="Rectangle 103"/>
          <p:cNvSpPr>
            <a:spLocks noGrp="1" noChangeArrowheads="1"/>
          </p:cNvSpPr>
          <p:nvPr>
            <p:ph type="sldNum" sz="quarter" idx="11"/>
          </p:nvPr>
        </p:nvSpPr>
        <p:spPr>
          <a:ln/>
        </p:spPr>
        <p:txBody>
          <a:bodyPr/>
          <a:lstStyle>
            <a:lvl1pPr>
              <a:defRPr/>
            </a:lvl1pPr>
          </a:lstStyle>
          <a:p>
            <a:pPr>
              <a:defRPr/>
            </a:pPr>
            <a:fld id="{07B101B1-43A3-4F68-8FF5-89B248584124}" type="slidenum">
              <a:rPr lang="en-US"/>
              <a:pPr>
                <a:defRPr/>
              </a:pPr>
              <a:t>‹#›</a:t>
            </a:fld>
            <a:endParaRPr lang="en-US"/>
          </a:p>
        </p:txBody>
      </p:sp>
    </p:spTree>
  </p:cSld>
  <p:clrMapOvr>
    <a:masterClrMapping/>
  </p:clrMapOvr>
  <p:transition>
    <p:wipe dir="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244475" y="136525"/>
            <a:ext cx="8713788" cy="59896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3" name="Rectangle 101"/>
          <p:cNvSpPr>
            <a:spLocks noGrp="1" noChangeArrowheads="1"/>
          </p:cNvSpPr>
          <p:nvPr>
            <p:ph type="dt" sz="half" idx="10"/>
          </p:nvPr>
        </p:nvSpPr>
        <p:spPr>
          <a:ln/>
        </p:spPr>
        <p:txBody>
          <a:bodyPr/>
          <a:lstStyle>
            <a:lvl1pPr>
              <a:defRPr/>
            </a:lvl1pPr>
          </a:lstStyle>
          <a:p>
            <a:pPr>
              <a:defRPr/>
            </a:pPr>
            <a:r>
              <a:rPr lang="fr-FR" dirty="0"/>
              <a:t>© 2010 Capgemini - All rights reserved</a:t>
            </a:r>
            <a:endParaRPr lang="en-US" dirty="0"/>
          </a:p>
        </p:txBody>
      </p:sp>
      <p:sp>
        <p:nvSpPr>
          <p:cNvPr id="4" name="Rectangle 103"/>
          <p:cNvSpPr>
            <a:spLocks noGrp="1" noChangeArrowheads="1"/>
          </p:cNvSpPr>
          <p:nvPr>
            <p:ph type="sldNum" sz="quarter" idx="11"/>
          </p:nvPr>
        </p:nvSpPr>
        <p:spPr>
          <a:ln/>
        </p:spPr>
        <p:txBody>
          <a:bodyPr/>
          <a:lstStyle>
            <a:lvl1pPr>
              <a:defRPr/>
            </a:lvl1pPr>
          </a:lstStyle>
          <a:p>
            <a:pPr>
              <a:defRPr/>
            </a:pPr>
            <a:fld id="{33020149-1A45-4B74-8394-ADAF5725398D}" type="slidenum">
              <a:rPr lang="en-US"/>
              <a:pPr>
                <a:defRPr/>
              </a:pPr>
              <a:t>‹#›</a:t>
            </a:fld>
            <a:endParaRPr lang="en-US"/>
          </a:p>
        </p:txBody>
      </p:sp>
    </p:spTree>
  </p:cSld>
  <p:clrMapOvr>
    <a:masterClrMapping/>
  </p:clrMapOvr>
  <p:transition>
    <p:wipe dir="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fourObj">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395288" y="76200"/>
            <a:ext cx="7162800" cy="328613"/>
          </a:xfrm>
        </p:spPr>
        <p:txBody>
          <a:bodyPr/>
          <a:lstStyle/>
          <a:p>
            <a:r>
              <a:rPr lang="en-US" smtClean="0"/>
              <a:t>Click to edit Master title style</a:t>
            </a:r>
            <a:endParaRPr lang="en-US"/>
          </a:p>
        </p:txBody>
      </p:sp>
      <p:sp>
        <p:nvSpPr>
          <p:cNvPr id="3" name="Content Placeholder 2"/>
          <p:cNvSpPr>
            <a:spLocks noGrp="1"/>
          </p:cNvSpPr>
          <p:nvPr>
            <p:ph sz="quarter" idx="1"/>
          </p:nvPr>
        </p:nvSpPr>
        <p:spPr>
          <a:xfrm>
            <a:off x="685800" y="1295400"/>
            <a:ext cx="3810000" cy="2324100"/>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1295400"/>
            <a:ext cx="3810000" cy="2324100"/>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685800" y="3771900"/>
            <a:ext cx="3810000" cy="2324100"/>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Content Placeholder 5"/>
          <p:cNvSpPr>
            <a:spLocks noGrp="1"/>
          </p:cNvSpPr>
          <p:nvPr>
            <p:ph sz="quarter" idx="4"/>
          </p:nvPr>
        </p:nvSpPr>
        <p:spPr>
          <a:xfrm>
            <a:off x="4648200" y="3771900"/>
            <a:ext cx="3810000" cy="2324100"/>
          </a:xfrm>
          <a:prstGeom prst="rect">
            <a:avLst/>
          </a:prstGeo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Rectangle 10"/>
          <p:cNvSpPr>
            <a:spLocks noGrp="1" noChangeArrowheads="1"/>
          </p:cNvSpPr>
          <p:nvPr>
            <p:ph type="sldNum" sz="quarter" idx="10"/>
          </p:nvPr>
        </p:nvSpPr>
        <p:spPr>
          <a:xfrm>
            <a:off x="7927975" y="6632575"/>
            <a:ext cx="1216025" cy="201613"/>
          </a:xfrm>
        </p:spPr>
        <p:txBody>
          <a:bodyPr/>
          <a:lstStyle>
            <a:lvl1pPr>
              <a:defRPr/>
            </a:lvl1pPr>
          </a:lstStyle>
          <a:p>
            <a:pPr>
              <a:defRPr/>
            </a:pPr>
            <a:fld id="{96469D4A-44A9-4358-BC45-131B34794917}" type="slidenum">
              <a:rPr lang="fr-FR"/>
              <a:pPr>
                <a:defRPr/>
              </a:pPr>
              <a:t>‹#›</a:t>
            </a:fld>
            <a:endParaRPr lang="fr-FR"/>
          </a:p>
        </p:txBody>
      </p:sp>
    </p:spTree>
  </p:cSld>
  <p:clrMapOvr>
    <a:masterClrMapping/>
  </p:clrMapOvr>
  <p:transition>
    <p:dissolv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Rectangle 101"/>
          <p:cNvSpPr>
            <a:spLocks noGrp="1" noChangeArrowheads="1"/>
          </p:cNvSpPr>
          <p:nvPr>
            <p:ph type="dt" sz="half" idx="10"/>
          </p:nvPr>
        </p:nvSpPr>
        <p:spPr>
          <a:ln/>
        </p:spPr>
        <p:txBody>
          <a:bodyPr/>
          <a:lstStyle>
            <a:lvl1pPr>
              <a:defRPr/>
            </a:lvl1pPr>
          </a:lstStyle>
          <a:p>
            <a:pPr>
              <a:defRPr/>
            </a:pPr>
            <a:r>
              <a:rPr lang="fr-FR" dirty="0"/>
              <a:t>© 2010 Capgemini - All rights reserved</a:t>
            </a:r>
            <a:endParaRPr lang="en-US" dirty="0"/>
          </a:p>
        </p:txBody>
      </p:sp>
      <p:sp>
        <p:nvSpPr>
          <p:cNvPr id="5" name="Rectangle 103"/>
          <p:cNvSpPr>
            <a:spLocks noGrp="1" noChangeArrowheads="1"/>
          </p:cNvSpPr>
          <p:nvPr>
            <p:ph type="sldNum" sz="quarter" idx="11"/>
          </p:nvPr>
        </p:nvSpPr>
        <p:spPr>
          <a:ln/>
        </p:spPr>
        <p:txBody>
          <a:bodyPr/>
          <a:lstStyle>
            <a:lvl1pPr>
              <a:defRPr/>
            </a:lvl1pPr>
          </a:lstStyle>
          <a:p>
            <a:pPr>
              <a:defRPr/>
            </a:pPr>
            <a:fld id="{AE72FC40-BA65-4A86-8DAC-7CB69408270E}" type="slidenum">
              <a:rPr lang="en-US"/>
              <a:pPr>
                <a:defRPr/>
              </a:pPr>
              <a:t>‹#›</a:t>
            </a:fld>
            <a:endParaRPr lang="en-US"/>
          </a:p>
        </p:txBody>
      </p:sp>
    </p:spTree>
  </p:cSld>
  <p:clrMapOvr>
    <a:masterClrMapping/>
  </p:clrMapOvr>
  <p:transition>
    <p:wipe dir="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101"/>
          <p:cNvSpPr>
            <a:spLocks noGrp="1" noChangeArrowheads="1"/>
          </p:cNvSpPr>
          <p:nvPr>
            <p:ph type="dt" sz="half" idx="10"/>
          </p:nvPr>
        </p:nvSpPr>
        <p:spPr>
          <a:ln/>
        </p:spPr>
        <p:txBody>
          <a:bodyPr/>
          <a:lstStyle>
            <a:lvl1pPr>
              <a:defRPr/>
            </a:lvl1pPr>
          </a:lstStyle>
          <a:p>
            <a:pPr>
              <a:defRPr/>
            </a:pPr>
            <a:r>
              <a:rPr lang="fr-FR" dirty="0"/>
              <a:t>© 2010 Capgemini - All rights reserved</a:t>
            </a:r>
            <a:endParaRPr lang="en-US" dirty="0"/>
          </a:p>
        </p:txBody>
      </p:sp>
      <p:sp>
        <p:nvSpPr>
          <p:cNvPr id="5" name="Rectangle 103"/>
          <p:cNvSpPr>
            <a:spLocks noGrp="1" noChangeArrowheads="1"/>
          </p:cNvSpPr>
          <p:nvPr>
            <p:ph type="sldNum" sz="quarter" idx="11"/>
          </p:nvPr>
        </p:nvSpPr>
        <p:spPr>
          <a:ln/>
        </p:spPr>
        <p:txBody>
          <a:bodyPr/>
          <a:lstStyle>
            <a:lvl1pPr>
              <a:defRPr/>
            </a:lvl1pPr>
          </a:lstStyle>
          <a:p>
            <a:pPr>
              <a:defRPr/>
            </a:pPr>
            <a:fld id="{3EC280CA-6467-46D3-8E6D-78E96455CC8F}" type="slidenum">
              <a:rPr lang="en-US"/>
              <a:pPr>
                <a:defRPr/>
              </a:pPr>
              <a:t>‹#›</a:t>
            </a:fld>
            <a:endParaRPr lang="en-US"/>
          </a:p>
        </p:txBody>
      </p:sp>
    </p:spTree>
  </p:cSld>
  <p:clrMapOvr>
    <a:masterClrMapping/>
  </p:clrMapOvr>
  <p:transition>
    <p:wipe dir="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244475" y="1265238"/>
            <a:ext cx="4279900" cy="48609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76775" y="1265238"/>
            <a:ext cx="4281488" cy="48609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101"/>
          <p:cNvSpPr>
            <a:spLocks noGrp="1" noChangeArrowheads="1"/>
          </p:cNvSpPr>
          <p:nvPr>
            <p:ph type="dt" sz="half" idx="10"/>
          </p:nvPr>
        </p:nvSpPr>
        <p:spPr>
          <a:ln/>
        </p:spPr>
        <p:txBody>
          <a:bodyPr/>
          <a:lstStyle>
            <a:lvl1pPr>
              <a:defRPr/>
            </a:lvl1pPr>
          </a:lstStyle>
          <a:p>
            <a:pPr>
              <a:defRPr/>
            </a:pPr>
            <a:r>
              <a:rPr lang="fr-FR" dirty="0"/>
              <a:t>© 2010 Capgemini - All rights reserved</a:t>
            </a:r>
            <a:endParaRPr lang="en-US" dirty="0"/>
          </a:p>
        </p:txBody>
      </p:sp>
      <p:sp>
        <p:nvSpPr>
          <p:cNvPr id="6" name="Rectangle 103"/>
          <p:cNvSpPr>
            <a:spLocks noGrp="1" noChangeArrowheads="1"/>
          </p:cNvSpPr>
          <p:nvPr>
            <p:ph type="sldNum" sz="quarter" idx="11"/>
          </p:nvPr>
        </p:nvSpPr>
        <p:spPr>
          <a:ln/>
        </p:spPr>
        <p:txBody>
          <a:bodyPr/>
          <a:lstStyle>
            <a:lvl1pPr>
              <a:defRPr/>
            </a:lvl1pPr>
          </a:lstStyle>
          <a:p>
            <a:pPr>
              <a:defRPr/>
            </a:pPr>
            <a:fld id="{3093D6B4-98C0-48FC-92BE-3509B600C61F}" type="slidenum">
              <a:rPr lang="en-US"/>
              <a:pPr>
                <a:defRPr/>
              </a:pPr>
              <a:t>‹#›</a:t>
            </a:fld>
            <a:endParaRPr lang="en-US"/>
          </a:p>
        </p:txBody>
      </p:sp>
    </p:spTree>
  </p:cSld>
  <p:clrMapOvr>
    <a:masterClrMapping/>
  </p:clrMapOvr>
  <p:transition>
    <p:wipe dir="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101"/>
          <p:cNvSpPr>
            <a:spLocks noGrp="1" noChangeArrowheads="1"/>
          </p:cNvSpPr>
          <p:nvPr>
            <p:ph type="dt" sz="half" idx="10"/>
          </p:nvPr>
        </p:nvSpPr>
        <p:spPr>
          <a:ln/>
        </p:spPr>
        <p:txBody>
          <a:bodyPr/>
          <a:lstStyle>
            <a:lvl1pPr>
              <a:defRPr/>
            </a:lvl1pPr>
          </a:lstStyle>
          <a:p>
            <a:pPr>
              <a:defRPr/>
            </a:pPr>
            <a:r>
              <a:rPr lang="fr-FR" dirty="0"/>
              <a:t>© 2010 Capgemini - All rights reserved</a:t>
            </a:r>
            <a:endParaRPr lang="en-US" dirty="0"/>
          </a:p>
        </p:txBody>
      </p:sp>
      <p:sp>
        <p:nvSpPr>
          <p:cNvPr id="8" name="Rectangle 103"/>
          <p:cNvSpPr>
            <a:spLocks noGrp="1" noChangeArrowheads="1"/>
          </p:cNvSpPr>
          <p:nvPr>
            <p:ph type="sldNum" sz="quarter" idx="11"/>
          </p:nvPr>
        </p:nvSpPr>
        <p:spPr>
          <a:ln/>
        </p:spPr>
        <p:txBody>
          <a:bodyPr/>
          <a:lstStyle>
            <a:lvl1pPr>
              <a:defRPr/>
            </a:lvl1pPr>
          </a:lstStyle>
          <a:p>
            <a:pPr>
              <a:defRPr/>
            </a:pPr>
            <a:fld id="{EED565F7-0839-4A7B-B3CC-C8DD0CD2058C}" type="slidenum">
              <a:rPr lang="en-US"/>
              <a:pPr>
                <a:defRPr/>
              </a:pPr>
              <a:t>‹#›</a:t>
            </a:fld>
            <a:endParaRPr lang="en-US"/>
          </a:p>
        </p:txBody>
      </p:sp>
    </p:spTree>
  </p:cSld>
  <p:clrMapOvr>
    <a:masterClrMapping/>
  </p:clrMapOvr>
  <p:transition>
    <p:wipe dir="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101"/>
          <p:cNvSpPr>
            <a:spLocks noGrp="1" noChangeArrowheads="1"/>
          </p:cNvSpPr>
          <p:nvPr>
            <p:ph type="dt" sz="half" idx="10"/>
          </p:nvPr>
        </p:nvSpPr>
        <p:spPr>
          <a:ln/>
        </p:spPr>
        <p:txBody>
          <a:bodyPr/>
          <a:lstStyle>
            <a:lvl1pPr>
              <a:defRPr/>
            </a:lvl1pPr>
          </a:lstStyle>
          <a:p>
            <a:pPr>
              <a:defRPr/>
            </a:pPr>
            <a:r>
              <a:rPr lang="fr-FR" dirty="0"/>
              <a:t>© 2010 Capgemini - All rights reserved</a:t>
            </a:r>
            <a:endParaRPr lang="en-US" dirty="0"/>
          </a:p>
        </p:txBody>
      </p:sp>
      <p:sp>
        <p:nvSpPr>
          <p:cNvPr id="4" name="Rectangle 103"/>
          <p:cNvSpPr>
            <a:spLocks noGrp="1" noChangeArrowheads="1"/>
          </p:cNvSpPr>
          <p:nvPr>
            <p:ph type="sldNum" sz="quarter" idx="11"/>
          </p:nvPr>
        </p:nvSpPr>
        <p:spPr>
          <a:ln/>
        </p:spPr>
        <p:txBody>
          <a:bodyPr/>
          <a:lstStyle>
            <a:lvl1pPr>
              <a:defRPr/>
            </a:lvl1pPr>
          </a:lstStyle>
          <a:p>
            <a:pPr>
              <a:defRPr/>
            </a:pPr>
            <a:fld id="{D2681CC5-53B3-4CEB-A21C-A6B122A25B34}" type="slidenum">
              <a:rPr lang="en-US"/>
              <a:pPr>
                <a:defRPr/>
              </a:pPr>
              <a:t>‹#›</a:t>
            </a:fld>
            <a:endParaRPr lang="en-US"/>
          </a:p>
        </p:txBody>
      </p:sp>
    </p:spTree>
  </p:cSld>
  <p:clrMapOvr>
    <a:masterClrMapping/>
  </p:clrMapOvr>
  <p:transition>
    <p:wipe dir="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1"/>
          <p:cNvSpPr>
            <a:spLocks noGrp="1" noChangeArrowheads="1"/>
          </p:cNvSpPr>
          <p:nvPr>
            <p:ph type="dt" sz="half" idx="10"/>
          </p:nvPr>
        </p:nvSpPr>
        <p:spPr>
          <a:ln/>
        </p:spPr>
        <p:txBody>
          <a:bodyPr/>
          <a:lstStyle>
            <a:lvl1pPr>
              <a:defRPr/>
            </a:lvl1pPr>
          </a:lstStyle>
          <a:p>
            <a:pPr>
              <a:defRPr/>
            </a:pPr>
            <a:r>
              <a:rPr lang="fr-FR" dirty="0"/>
              <a:t>© 2010 Capgemini - All rights reserved</a:t>
            </a:r>
            <a:endParaRPr lang="en-US" dirty="0"/>
          </a:p>
        </p:txBody>
      </p:sp>
      <p:sp>
        <p:nvSpPr>
          <p:cNvPr id="3" name="Rectangle 103"/>
          <p:cNvSpPr>
            <a:spLocks noGrp="1" noChangeArrowheads="1"/>
          </p:cNvSpPr>
          <p:nvPr>
            <p:ph type="sldNum" sz="quarter" idx="11"/>
          </p:nvPr>
        </p:nvSpPr>
        <p:spPr>
          <a:ln/>
        </p:spPr>
        <p:txBody>
          <a:bodyPr/>
          <a:lstStyle>
            <a:lvl1pPr>
              <a:defRPr/>
            </a:lvl1pPr>
          </a:lstStyle>
          <a:p>
            <a:pPr>
              <a:defRPr/>
            </a:pPr>
            <a:fld id="{890B3B4D-6A6E-4577-80C0-9AEB1A69BD0D}" type="slidenum">
              <a:rPr lang="en-US"/>
              <a:pPr>
                <a:defRPr/>
              </a:pPr>
              <a:t>‹#›</a:t>
            </a:fld>
            <a:endParaRPr lang="en-US"/>
          </a:p>
        </p:txBody>
      </p:sp>
    </p:spTree>
  </p:cSld>
  <p:clrMapOvr>
    <a:masterClrMapping/>
  </p:clrMapOvr>
  <p:transition>
    <p:wipe dir="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101"/>
          <p:cNvSpPr>
            <a:spLocks noGrp="1" noChangeArrowheads="1"/>
          </p:cNvSpPr>
          <p:nvPr>
            <p:ph type="dt" sz="half" idx="10"/>
          </p:nvPr>
        </p:nvSpPr>
        <p:spPr>
          <a:ln/>
        </p:spPr>
        <p:txBody>
          <a:bodyPr/>
          <a:lstStyle>
            <a:lvl1pPr>
              <a:defRPr/>
            </a:lvl1pPr>
          </a:lstStyle>
          <a:p>
            <a:pPr>
              <a:defRPr/>
            </a:pPr>
            <a:r>
              <a:rPr lang="fr-FR" dirty="0"/>
              <a:t>© 2010 Capgemini - All rights reserved</a:t>
            </a:r>
            <a:endParaRPr lang="en-US" dirty="0"/>
          </a:p>
        </p:txBody>
      </p:sp>
      <p:sp>
        <p:nvSpPr>
          <p:cNvPr id="6" name="Rectangle 103"/>
          <p:cNvSpPr>
            <a:spLocks noGrp="1" noChangeArrowheads="1"/>
          </p:cNvSpPr>
          <p:nvPr>
            <p:ph type="sldNum" sz="quarter" idx="11"/>
          </p:nvPr>
        </p:nvSpPr>
        <p:spPr>
          <a:ln/>
        </p:spPr>
        <p:txBody>
          <a:bodyPr/>
          <a:lstStyle>
            <a:lvl1pPr>
              <a:defRPr/>
            </a:lvl1pPr>
          </a:lstStyle>
          <a:p>
            <a:pPr>
              <a:defRPr/>
            </a:pPr>
            <a:fld id="{3C847F39-586C-4F30-91CC-44F2D51FFEE7}" type="slidenum">
              <a:rPr lang="en-US"/>
              <a:pPr>
                <a:defRPr/>
              </a:pPr>
              <a:t>‹#›</a:t>
            </a:fld>
            <a:endParaRPr lang="en-US"/>
          </a:p>
        </p:txBody>
      </p:sp>
    </p:spTree>
  </p:cSld>
  <p:clrMapOvr>
    <a:masterClrMapping/>
  </p:clrMapOvr>
  <p:transition>
    <p:wipe dir="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101"/>
          <p:cNvSpPr>
            <a:spLocks noGrp="1" noChangeArrowheads="1"/>
          </p:cNvSpPr>
          <p:nvPr>
            <p:ph type="dt" sz="half" idx="10"/>
          </p:nvPr>
        </p:nvSpPr>
        <p:spPr>
          <a:ln/>
        </p:spPr>
        <p:txBody>
          <a:bodyPr/>
          <a:lstStyle>
            <a:lvl1pPr>
              <a:defRPr/>
            </a:lvl1pPr>
          </a:lstStyle>
          <a:p>
            <a:pPr>
              <a:defRPr/>
            </a:pPr>
            <a:r>
              <a:rPr lang="fr-FR" dirty="0"/>
              <a:t>© 2010 Capgemini - All rights reserved</a:t>
            </a:r>
            <a:endParaRPr lang="en-US" dirty="0"/>
          </a:p>
        </p:txBody>
      </p:sp>
      <p:sp>
        <p:nvSpPr>
          <p:cNvPr id="6" name="Rectangle 103"/>
          <p:cNvSpPr>
            <a:spLocks noGrp="1" noChangeArrowheads="1"/>
          </p:cNvSpPr>
          <p:nvPr>
            <p:ph type="sldNum" sz="quarter" idx="11"/>
          </p:nvPr>
        </p:nvSpPr>
        <p:spPr>
          <a:ln/>
        </p:spPr>
        <p:txBody>
          <a:bodyPr/>
          <a:lstStyle>
            <a:lvl1pPr>
              <a:defRPr/>
            </a:lvl1pPr>
          </a:lstStyle>
          <a:p>
            <a:pPr>
              <a:defRPr/>
            </a:pPr>
            <a:fld id="{E4D326F6-A79F-44C9-9D70-349132F84786}" type="slidenum">
              <a:rPr lang="en-US"/>
              <a:pPr>
                <a:defRPr/>
              </a:pPr>
              <a:t>‹#›</a:t>
            </a:fld>
            <a:endParaRPr lang="en-US"/>
          </a:p>
        </p:txBody>
      </p:sp>
    </p:spTree>
  </p:cSld>
  <p:clrMapOvr>
    <a:masterClrMapping/>
  </p:clrMapOvr>
  <p:transition>
    <p:wipe dir="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8" cstate="print"/>
          <a:srcRect/>
          <a:stretch>
            <a:fillRect/>
          </a:stretch>
        </a:blipFill>
        <a:effectLst/>
      </p:bgPr>
    </p:bg>
    <p:spTree>
      <p:nvGrpSpPr>
        <p:cNvPr id="1" name=""/>
        <p:cNvGrpSpPr/>
        <p:nvPr/>
      </p:nvGrpSpPr>
      <p:grpSpPr>
        <a:xfrm>
          <a:off x="0" y="0"/>
          <a:ext cx="0" cy="0"/>
          <a:chOff x="0" y="0"/>
          <a:chExt cx="0" cy="0"/>
        </a:xfrm>
      </p:grpSpPr>
      <p:sp>
        <p:nvSpPr>
          <p:cNvPr id="45157" name="Rectangle 101"/>
          <p:cNvSpPr>
            <a:spLocks noGrp="1" noChangeArrowheads="1"/>
          </p:cNvSpPr>
          <p:nvPr>
            <p:ph type="dt" sz="half" idx="2"/>
          </p:nvPr>
        </p:nvSpPr>
        <p:spPr bwMode="auto">
          <a:xfrm>
            <a:off x="6877050" y="6686550"/>
            <a:ext cx="1836738" cy="103188"/>
          </a:xfrm>
          <a:prstGeom prst="rect">
            <a:avLst/>
          </a:prstGeom>
          <a:noFill/>
          <a:ln w="9525">
            <a:noFill/>
            <a:miter lim="800000"/>
            <a:headEnd/>
            <a:tailEnd/>
          </a:ln>
          <a:effectLst/>
        </p:spPr>
        <p:txBody>
          <a:bodyPr vert="horz" wrap="none" lIns="36000" tIns="0" rIns="45720" bIns="0" numCol="1" anchor="ctr" anchorCtr="0" compatLnSpc="1">
            <a:prstTxWarp prst="textNoShape">
              <a:avLst/>
            </a:prstTxWarp>
            <a:spAutoFit/>
          </a:bodyPr>
          <a:lstStyle>
            <a:lvl1pPr algn="r" eaLnBrk="0" hangingPunct="0">
              <a:lnSpc>
                <a:spcPct val="85000"/>
              </a:lnSpc>
              <a:defRPr sz="800" b="0">
                <a:solidFill>
                  <a:srgbClr val="000000"/>
                </a:solidFill>
                <a:latin typeface="Arial" pitchFamily="34" charset="0"/>
                <a:ea typeface="+mn-ea"/>
                <a:cs typeface="+mn-cs"/>
              </a:defRPr>
            </a:lvl1pPr>
          </a:lstStyle>
          <a:p>
            <a:pPr>
              <a:defRPr/>
            </a:pPr>
            <a:r>
              <a:rPr lang="fr-FR" dirty="0"/>
              <a:t>© 2010 Capgemini - All rights reserved</a:t>
            </a:r>
            <a:endParaRPr lang="en-US" dirty="0"/>
          </a:p>
        </p:txBody>
      </p:sp>
      <p:sp>
        <p:nvSpPr>
          <p:cNvPr id="45159" name="Rectangle 103"/>
          <p:cNvSpPr>
            <a:spLocks noGrp="1" noChangeArrowheads="1"/>
          </p:cNvSpPr>
          <p:nvPr>
            <p:ph type="sldNum" sz="quarter" idx="4"/>
          </p:nvPr>
        </p:nvSpPr>
        <p:spPr bwMode="auto">
          <a:xfrm>
            <a:off x="8769350" y="6673850"/>
            <a:ext cx="238125" cy="130175"/>
          </a:xfrm>
          <a:prstGeom prst="rect">
            <a:avLst/>
          </a:prstGeom>
          <a:noFill/>
          <a:ln w="9525">
            <a:noFill/>
            <a:miter lim="800000"/>
            <a:headEnd/>
            <a:tailEnd/>
          </a:ln>
          <a:effectLst/>
        </p:spPr>
        <p:txBody>
          <a:bodyPr vert="horz" wrap="none" lIns="36000" tIns="0" rIns="45720" bIns="0" numCol="1" anchor="ctr" anchorCtr="0" compatLnSpc="1">
            <a:prstTxWarp prst="textNoShape">
              <a:avLst/>
            </a:prstTxWarp>
            <a:spAutoFit/>
          </a:bodyPr>
          <a:lstStyle>
            <a:lvl1pPr algn="r" eaLnBrk="0" hangingPunct="0">
              <a:lnSpc>
                <a:spcPct val="85000"/>
              </a:lnSpc>
              <a:defRPr sz="1000">
                <a:solidFill>
                  <a:srgbClr val="000000"/>
                </a:solidFill>
                <a:latin typeface="Arial" charset="0"/>
                <a:ea typeface="+mn-ea"/>
                <a:cs typeface="+mn-cs"/>
              </a:defRPr>
            </a:lvl1pPr>
          </a:lstStyle>
          <a:p>
            <a:pPr>
              <a:defRPr/>
            </a:pPr>
            <a:fld id="{DA7989BE-E6B4-474D-BF76-99F91247D79C}" type="slidenum">
              <a:rPr lang="en-US"/>
              <a:pPr>
                <a:defRPr/>
              </a:pPr>
              <a:t>‹#›</a:t>
            </a:fld>
            <a:endParaRPr lang="en-US"/>
          </a:p>
        </p:txBody>
      </p:sp>
      <p:sp>
        <p:nvSpPr>
          <p:cNvPr id="45138" name="Line 82"/>
          <p:cNvSpPr>
            <a:spLocks noChangeShapeType="1"/>
          </p:cNvSpPr>
          <p:nvPr/>
        </p:nvSpPr>
        <p:spPr bwMode="auto">
          <a:xfrm>
            <a:off x="1588" y="776288"/>
            <a:ext cx="9142412" cy="0"/>
          </a:xfrm>
          <a:prstGeom prst="line">
            <a:avLst/>
          </a:prstGeom>
          <a:noFill/>
          <a:ln w="25400">
            <a:solidFill>
              <a:schemeClr val="folHlink"/>
            </a:solidFill>
            <a:round/>
            <a:headEnd/>
            <a:tailEnd/>
          </a:ln>
          <a:effectLst/>
        </p:spPr>
        <p:txBody>
          <a:bodyPr wrap="none" anchor="ctr"/>
          <a:lstStyle/>
          <a:p>
            <a:pPr algn="ctr" eaLnBrk="0" hangingPunct="0">
              <a:lnSpc>
                <a:spcPct val="85000"/>
              </a:lnSpc>
              <a:defRPr/>
            </a:pPr>
            <a:endParaRPr lang="en-US">
              <a:ea typeface="+mn-ea"/>
              <a:cs typeface="+mn-cs"/>
            </a:endParaRPr>
          </a:p>
        </p:txBody>
      </p:sp>
      <p:sp>
        <p:nvSpPr>
          <p:cNvPr id="1030" name="Rectangle 134"/>
          <p:cNvSpPr>
            <a:spLocks noGrp="1" noChangeArrowheads="1"/>
          </p:cNvSpPr>
          <p:nvPr>
            <p:ph type="title"/>
          </p:nvPr>
        </p:nvSpPr>
        <p:spPr bwMode="auto">
          <a:xfrm>
            <a:off x="244475" y="136525"/>
            <a:ext cx="8713788" cy="54927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ltLang="zh-CN" smtClean="0"/>
              <a:t>Click to edit Master title style</a:t>
            </a:r>
          </a:p>
        </p:txBody>
      </p:sp>
      <p:sp>
        <p:nvSpPr>
          <p:cNvPr id="1031" name="Rectangle 135"/>
          <p:cNvSpPr>
            <a:spLocks noGrp="1" noChangeArrowheads="1"/>
          </p:cNvSpPr>
          <p:nvPr>
            <p:ph type="body" idx="1"/>
          </p:nvPr>
        </p:nvSpPr>
        <p:spPr bwMode="auto">
          <a:xfrm>
            <a:off x="244475" y="1265238"/>
            <a:ext cx="8713788" cy="48609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p>
        </p:txBody>
      </p:sp>
      <p:pic>
        <p:nvPicPr>
          <p:cNvPr id="1032" name="Picture 138" descr="OK_Capgemini"/>
          <p:cNvPicPr>
            <a:picLocks noChangeAspect="1" noChangeArrowheads="1"/>
          </p:cNvPicPr>
          <p:nvPr/>
        </p:nvPicPr>
        <p:blipFill>
          <a:blip r:embed="rId19" cstate="print">
            <a:clrChange>
              <a:clrFrom>
                <a:srgbClr val="FFFFFF"/>
              </a:clrFrom>
              <a:clrTo>
                <a:srgbClr val="FFFFFF">
                  <a:alpha val="0"/>
                </a:srgbClr>
              </a:clrTo>
            </a:clrChange>
          </a:blip>
          <a:srcRect/>
          <a:stretch>
            <a:fillRect/>
          </a:stretch>
        </p:blipFill>
        <p:spPr bwMode="auto">
          <a:xfrm>
            <a:off x="158750" y="6392863"/>
            <a:ext cx="1439863" cy="33972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668" r:id="rId1"/>
    <p:sldLayoutId id="2147483667" r:id="rId2"/>
    <p:sldLayoutId id="2147483666" r:id="rId3"/>
    <p:sldLayoutId id="2147483665" r:id="rId4"/>
    <p:sldLayoutId id="2147483664" r:id="rId5"/>
    <p:sldLayoutId id="2147483663" r:id="rId6"/>
    <p:sldLayoutId id="2147483662" r:id="rId7"/>
    <p:sldLayoutId id="2147483661" r:id="rId8"/>
    <p:sldLayoutId id="2147483660" r:id="rId9"/>
    <p:sldLayoutId id="2147483659" r:id="rId10"/>
    <p:sldLayoutId id="2147483658" r:id="rId11"/>
    <p:sldLayoutId id="2147483657" r:id="rId12"/>
    <p:sldLayoutId id="2147483656" r:id="rId13"/>
    <p:sldLayoutId id="2147483655" r:id="rId14"/>
    <p:sldLayoutId id="2147483654" r:id="rId15"/>
    <p:sldLayoutId id="2147483669" r:id="rId16"/>
  </p:sldLayoutIdLst>
  <p:transition>
    <p:wipe dir="r"/>
  </p:transition>
  <p:hf hdr="0" ftr="0"/>
  <p:txStyles>
    <p:titleStyle>
      <a:lvl1pPr algn="l" rtl="0" eaLnBrk="0" fontAlgn="base" hangingPunct="0">
        <a:spcBef>
          <a:spcPct val="0"/>
        </a:spcBef>
        <a:spcAft>
          <a:spcPct val="0"/>
        </a:spcAft>
        <a:defRPr sz="2400" b="1">
          <a:solidFill>
            <a:schemeClr val="tx2"/>
          </a:solidFill>
          <a:latin typeface="+mj-lt"/>
          <a:ea typeface="+mj-ea"/>
          <a:cs typeface="+mj-cs"/>
        </a:defRPr>
      </a:lvl1pPr>
      <a:lvl2pPr algn="l" rtl="0" eaLnBrk="0" fontAlgn="base" hangingPunct="0">
        <a:spcBef>
          <a:spcPct val="0"/>
        </a:spcBef>
        <a:spcAft>
          <a:spcPct val="0"/>
        </a:spcAft>
        <a:defRPr sz="2400" b="1">
          <a:solidFill>
            <a:schemeClr val="tx2"/>
          </a:solidFill>
          <a:latin typeface="Arial Narrow" pitchFamily="34" charset="0"/>
        </a:defRPr>
      </a:lvl2pPr>
      <a:lvl3pPr algn="l" rtl="0" eaLnBrk="0" fontAlgn="base" hangingPunct="0">
        <a:spcBef>
          <a:spcPct val="0"/>
        </a:spcBef>
        <a:spcAft>
          <a:spcPct val="0"/>
        </a:spcAft>
        <a:defRPr sz="2400" b="1">
          <a:solidFill>
            <a:schemeClr val="tx2"/>
          </a:solidFill>
          <a:latin typeface="Arial Narrow" pitchFamily="34" charset="0"/>
        </a:defRPr>
      </a:lvl3pPr>
      <a:lvl4pPr algn="l" rtl="0" eaLnBrk="0" fontAlgn="base" hangingPunct="0">
        <a:spcBef>
          <a:spcPct val="0"/>
        </a:spcBef>
        <a:spcAft>
          <a:spcPct val="0"/>
        </a:spcAft>
        <a:defRPr sz="2400" b="1">
          <a:solidFill>
            <a:schemeClr val="tx2"/>
          </a:solidFill>
          <a:latin typeface="Arial Narrow" pitchFamily="34" charset="0"/>
        </a:defRPr>
      </a:lvl4pPr>
      <a:lvl5pPr algn="l" rtl="0" eaLnBrk="0" fontAlgn="base" hangingPunct="0">
        <a:spcBef>
          <a:spcPct val="0"/>
        </a:spcBef>
        <a:spcAft>
          <a:spcPct val="0"/>
        </a:spcAft>
        <a:defRPr sz="2400" b="1">
          <a:solidFill>
            <a:schemeClr val="tx2"/>
          </a:solidFill>
          <a:latin typeface="Arial Narrow" pitchFamily="34" charset="0"/>
        </a:defRPr>
      </a:lvl5pPr>
      <a:lvl6pPr marL="457200" algn="l" rtl="0" eaLnBrk="0" fontAlgn="base" hangingPunct="0">
        <a:spcBef>
          <a:spcPct val="0"/>
        </a:spcBef>
        <a:spcAft>
          <a:spcPct val="0"/>
        </a:spcAft>
        <a:defRPr sz="2400" b="1">
          <a:solidFill>
            <a:schemeClr val="tx2"/>
          </a:solidFill>
          <a:latin typeface="Arial Narrow" pitchFamily="34" charset="0"/>
        </a:defRPr>
      </a:lvl6pPr>
      <a:lvl7pPr marL="914400" algn="l" rtl="0" eaLnBrk="0" fontAlgn="base" hangingPunct="0">
        <a:spcBef>
          <a:spcPct val="0"/>
        </a:spcBef>
        <a:spcAft>
          <a:spcPct val="0"/>
        </a:spcAft>
        <a:defRPr sz="2400" b="1">
          <a:solidFill>
            <a:schemeClr val="tx2"/>
          </a:solidFill>
          <a:latin typeface="Arial Narrow" pitchFamily="34" charset="0"/>
        </a:defRPr>
      </a:lvl7pPr>
      <a:lvl8pPr marL="1371600" algn="l" rtl="0" eaLnBrk="0" fontAlgn="base" hangingPunct="0">
        <a:spcBef>
          <a:spcPct val="0"/>
        </a:spcBef>
        <a:spcAft>
          <a:spcPct val="0"/>
        </a:spcAft>
        <a:defRPr sz="2400" b="1">
          <a:solidFill>
            <a:schemeClr val="tx2"/>
          </a:solidFill>
          <a:latin typeface="Arial Narrow" pitchFamily="34" charset="0"/>
        </a:defRPr>
      </a:lvl8pPr>
      <a:lvl9pPr marL="1828800" algn="l" rtl="0" eaLnBrk="0" fontAlgn="base" hangingPunct="0">
        <a:spcBef>
          <a:spcPct val="0"/>
        </a:spcBef>
        <a:spcAft>
          <a:spcPct val="0"/>
        </a:spcAft>
        <a:defRPr sz="2400" b="1">
          <a:solidFill>
            <a:schemeClr val="tx2"/>
          </a:solidFill>
          <a:latin typeface="Arial Narrow" pitchFamily="34" charset="0"/>
        </a:defRPr>
      </a:lvl9pPr>
    </p:titleStyle>
    <p:bodyStyle>
      <a:lvl1pPr marL="342900" indent="-342900" algn="l" rtl="0" eaLnBrk="0" fontAlgn="base" hangingPunct="0">
        <a:spcBef>
          <a:spcPct val="0"/>
        </a:spcBef>
        <a:spcAft>
          <a:spcPct val="20000"/>
        </a:spcAft>
        <a:buClr>
          <a:schemeClr val="accent2"/>
        </a:buClr>
        <a:buFont typeface="Wingdings" pitchFamily="2" charset="2"/>
        <a:defRPr>
          <a:solidFill>
            <a:schemeClr val="tx1"/>
          </a:solidFill>
          <a:latin typeface="+mn-lt"/>
          <a:ea typeface="+mn-ea"/>
          <a:cs typeface="+mn-cs"/>
        </a:defRPr>
      </a:lvl1pPr>
      <a:lvl2pPr marL="163513" indent="-161925" algn="l" rtl="0" eaLnBrk="0" fontAlgn="base" hangingPunct="0">
        <a:spcBef>
          <a:spcPct val="0"/>
        </a:spcBef>
        <a:spcAft>
          <a:spcPct val="20000"/>
        </a:spcAft>
        <a:buClr>
          <a:schemeClr val="tx2"/>
        </a:buClr>
        <a:buFont typeface="Wingdings" pitchFamily="2" charset="2"/>
        <a:buChar char="§"/>
        <a:defRPr sz="1600">
          <a:solidFill>
            <a:schemeClr val="tx1"/>
          </a:solidFill>
          <a:latin typeface="+mn-lt"/>
        </a:defRPr>
      </a:lvl2pPr>
      <a:lvl3pPr marL="344488" indent="-179388" algn="l" rtl="0" eaLnBrk="0" fontAlgn="base" hangingPunct="0">
        <a:spcBef>
          <a:spcPct val="0"/>
        </a:spcBef>
        <a:spcAft>
          <a:spcPct val="20000"/>
        </a:spcAft>
        <a:buClr>
          <a:schemeClr val="tx2"/>
        </a:buClr>
        <a:buChar char="•"/>
        <a:defRPr sz="1400">
          <a:solidFill>
            <a:schemeClr val="tx1"/>
          </a:solidFill>
          <a:latin typeface="+mn-lt"/>
        </a:defRPr>
      </a:lvl3pPr>
      <a:lvl4pPr marL="525463" indent="-179388" algn="l" rtl="0" eaLnBrk="0" fontAlgn="base" hangingPunct="0">
        <a:spcBef>
          <a:spcPct val="0"/>
        </a:spcBef>
        <a:spcAft>
          <a:spcPct val="20000"/>
        </a:spcAft>
        <a:buClr>
          <a:schemeClr val="tx2"/>
        </a:buClr>
        <a:buFont typeface="Symbol" pitchFamily="18" charset="2"/>
        <a:buChar char="-"/>
        <a:defRPr sz="1400">
          <a:solidFill>
            <a:schemeClr val="tx1"/>
          </a:solidFill>
          <a:latin typeface="+mn-lt"/>
        </a:defRPr>
      </a:lvl4pPr>
      <a:lvl5pPr marL="687388" indent="-160338" algn="l" rtl="0" eaLnBrk="0" fontAlgn="base" hangingPunct="0">
        <a:spcBef>
          <a:spcPct val="0"/>
        </a:spcBef>
        <a:spcAft>
          <a:spcPct val="20000"/>
        </a:spcAft>
        <a:buClr>
          <a:schemeClr val="tx2"/>
        </a:buClr>
        <a:buFont typeface="Wingdings" pitchFamily="2" charset="2"/>
        <a:buChar char="§"/>
        <a:defRPr sz="1400">
          <a:solidFill>
            <a:schemeClr val="tx1"/>
          </a:solidFill>
          <a:latin typeface="+mn-lt"/>
        </a:defRPr>
      </a:lvl5pPr>
      <a:lvl6pPr marL="1144588" indent="-160338" algn="l" rtl="0" eaLnBrk="0" fontAlgn="base" hangingPunct="0">
        <a:spcBef>
          <a:spcPct val="0"/>
        </a:spcBef>
        <a:spcAft>
          <a:spcPct val="20000"/>
        </a:spcAft>
        <a:buClr>
          <a:schemeClr val="tx2"/>
        </a:buClr>
        <a:buFont typeface="Wingdings" pitchFamily="2" charset="2"/>
        <a:buChar char="§"/>
        <a:defRPr sz="1400">
          <a:solidFill>
            <a:schemeClr val="tx1"/>
          </a:solidFill>
          <a:latin typeface="+mn-lt"/>
        </a:defRPr>
      </a:lvl6pPr>
      <a:lvl7pPr marL="1601788" indent="-160338" algn="l" rtl="0" eaLnBrk="0" fontAlgn="base" hangingPunct="0">
        <a:spcBef>
          <a:spcPct val="0"/>
        </a:spcBef>
        <a:spcAft>
          <a:spcPct val="20000"/>
        </a:spcAft>
        <a:buClr>
          <a:schemeClr val="tx2"/>
        </a:buClr>
        <a:buFont typeface="Wingdings" pitchFamily="2" charset="2"/>
        <a:buChar char="§"/>
        <a:defRPr sz="1400">
          <a:solidFill>
            <a:schemeClr val="tx1"/>
          </a:solidFill>
          <a:latin typeface="+mn-lt"/>
        </a:defRPr>
      </a:lvl7pPr>
      <a:lvl8pPr marL="2058988" indent="-160338" algn="l" rtl="0" eaLnBrk="0" fontAlgn="base" hangingPunct="0">
        <a:spcBef>
          <a:spcPct val="0"/>
        </a:spcBef>
        <a:spcAft>
          <a:spcPct val="20000"/>
        </a:spcAft>
        <a:buClr>
          <a:schemeClr val="tx2"/>
        </a:buClr>
        <a:buFont typeface="Wingdings" pitchFamily="2" charset="2"/>
        <a:buChar char="§"/>
        <a:defRPr sz="1400">
          <a:solidFill>
            <a:schemeClr val="tx1"/>
          </a:solidFill>
          <a:latin typeface="+mn-lt"/>
        </a:defRPr>
      </a:lvl8pPr>
      <a:lvl9pPr marL="2516188" indent="-160338" algn="l" rtl="0" eaLnBrk="0" fontAlgn="base" hangingPunct="0">
        <a:spcBef>
          <a:spcPct val="0"/>
        </a:spcBef>
        <a:spcAft>
          <a:spcPct val="20000"/>
        </a:spcAft>
        <a:buClr>
          <a:schemeClr val="tx2"/>
        </a:buClr>
        <a:buFont typeface="Wingdings" pitchFamily="2" charset="2"/>
        <a:buChar char="§"/>
        <a:defRPr sz="14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www.eclipse.org/downloads"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comments" Target="../comments/commen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4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6.emf"/><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4.xml"/><Relationship Id="rId1" Type="http://schemas.openxmlformats.org/officeDocument/2006/relationships/slideLayout" Target="../slideLayouts/slideLayout1.xml"/><Relationship Id="rId5" Type="http://schemas.openxmlformats.org/officeDocument/2006/relationships/image" Target="../media/image48.png"/><Relationship Id="rId4" Type="http://schemas.openxmlformats.org/officeDocument/2006/relationships/image" Target="../media/image47.em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comments" Target="../comments/comment1.xml"/></Relationships>
</file>

<file path=ppt/slides/_rels/slide8.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4"/>
          <p:cNvSpPr>
            <a:spLocks noGrp="1" noChangeArrowheads="1"/>
          </p:cNvSpPr>
          <p:nvPr>
            <p:ph type="ctrTitle"/>
          </p:nvPr>
        </p:nvSpPr>
        <p:spPr>
          <a:xfrm>
            <a:off x="0" y="2014935"/>
            <a:ext cx="8391525" cy="615553"/>
          </a:xfrm>
        </p:spPr>
        <p:txBody>
          <a:bodyPr/>
          <a:lstStyle/>
          <a:p>
            <a:r>
              <a:rPr lang="en-GB" dirty="0" smtClean="0"/>
              <a:t>TAFJ – Introduction and Eclipse</a:t>
            </a:r>
            <a:endParaRPr lang="en-US" altLang="zh-CN" dirty="0" smtClean="0">
              <a:ea typeface="宋体" charset="-122"/>
            </a:endParaRPr>
          </a:p>
        </p:txBody>
      </p:sp>
      <p:sp>
        <p:nvSpPr>
          <p:cNvPr id="19458" name="Rectangle 5"/>
          <p:cNvSpPr>
            <a:spLocks noGrp="1" noChangeArrowheads="1"/>
          </p:cNvSpPr>
          <p:nvPr>
            <p:ph type="subTitle" idx="1"/>
          </p:nvPr>
        </p:nvSpPr>
        <p:spPr>
          <a:xfrm>
            <a:off x="0" y="2795588"/>
            <a:ext cx="5367338" cy="461665"/>
          </a:xfrm>
        </p:spPr>
        <p:txBody>
          <a:bodyPr/>
          <a:lstStyle/>
          <a:p>
            <a:pPr marL="0" indent="0"/>
            <a:r>
              <a:rPr lang="en-US" altLang="zh-CN" dirty="0" smtClean="0">
                <a:ea typeface="宋体" charset="-122"/>
              </a:rPr>
              <a:t>July 2014</a:t>
            </a:r>
          </a:p>
        </p:txBody>
      </p:sp>
    </p:spTree>
  </p:cSld>
  <p:clrMapOvr>
    <a:masterClrMapping/>
  </p:clrMapOvr>
  <p:transition>
    <p:wipe dir="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Slide Number Placeholder 3"/>
          <p:cNvSpPr>
            <a:spLocks noGrp="1"/>
          </p:cNvSpPr>
          <p:nvPr>
            <p:ph type="sldNum" sz="quarter" idx="10"/>
          </p:nvPr>
        </p:nvSpPr>
        <p:spPr>
          <a:noFill/>
        </p:spPr>
        <p:txBody>
          <a:bodyPr/>
          <a:lstStyle/>
          <a:p>
            <a:r>
              <a:rPr lang="en-GB" smtClean="0"/>
              <a:t>Slide </a:t>
            </a:r>
            <a:fld id="{0DA467E6-E34B-43D5-B7F1-4F79EE6C4B4B}" type="slidenum">
              <a:rPr lang="en-GB" smtClean="0"/>
              <a:pPr/>
              <a:t>9</a:t>
            </a:fld>
            <a:endParaRPr lang="en-GB" smtClean="0"/>
          </a:p>
        </p:txBody>
      </p:sp>
      <p:sp>
        <p:nvSpPr>
          <p:cNvPr id="6147" name="Rectangle 2"/>
          <p:cNvSpPr>
            <a:spLocks noGrp="1" noChangeArrowheads="1"/>
          </p:cNvSpPr>
          <p:nvPr>
            <p:ph type="title"/>
          </p:nvPr>
        </p:nvSpPr>
        <p:spPr/>
        <p:txBody>
          <a:bodyPr/>
          <a:lstStyle/>
          <a:p>
            <a:pPr eaLnBrk="1" hangingPunct="1"/>
            <a:r>
              <a:rPr lang="en-US" sz="1800" smtClean="0"/>
              <a:t>Eclipse</a:t>
            </a:r>
          </a:p>
        </p:txBody>
      </p:sp>
      <p:sp>
        <p:nvSpPr>
          <p:cNvPr id="6148" name="Rectangle 3"/>
          <p:cNvSpPr>
            <a:spLocks noGrp="1" noChangeArrowheads="1"/>
          </p:cNvSpPr>
          <p:nvPr>
            <p:ph type="body" idx="1"/>
          </p:nvPr>
        </p:nvSpPr>
        <p:spPr>
          <a:xfrm>
            <a:off x="685800" y="1214438"/>
            <a:ext cx="7772400" cy="5238750"/>
          </a:xfrm>
        </p:spPr>
        <p:txBody>
          <a:bodyPr/>
          <a:lstStyle/>
          <a:p>
            <a:pPr eaLnBrk="1" hangingPunct="1"/>
            <a:r>
              <a:rPr lang="en-US" sz="1800" smtClean="0"/>
              <a:t>Eclipse is an Integrated Development Environment (IDE)</a:t>
            </a:r>
          </a:p>
          <a:p>
            <a:pPr eaLnBrk="1" hangingPunct="1"/>
            <a:r>
              <a:rPr lang="en-US" sz="1800" smtClean="0"/>
              <a:t>You will see how to customize Eclipse IDE for tafj needs</a:t>
            </a:r>
          </a:p>
          <a:p>
            <a:pPr eaLnBrk="1" hangingPunct="1"/>
            <a:r>
              <a:rPr lang="en-US" sz="1800" smtClean="0"/>
              <a:t>Eclipse software comes in a compressed format.</a:t>
            </a:r>
          </a:p>
          <a:p>
            <a:pPr lvl="1" eaLnBrk="1" hangingPunct="1"/>
            <a:r>
              <a:rPr lang="en-US" smtClean="0"/>
              <a:t>Eg. eclipse-SDK-3.3.1.1-win32.zip</a:t>
            </a:r>
            <a:endParaRPr lang="en-US" sz="1800" smtClean="0"/>
          </a:p>
          <a:p>
            <a:pPr eaLnBrk="1" hangingPunct="1"/>
            <a:r>
              <a:rPr lang="en-US" sz="1800" smtClean="0"/>
              <a:t>You can download Eclipse from</a:t>
            </a:r>
          </a:p>
          <a:p>
            <a:pPr eaLnBrk="1" hangingPunct="1">
              <a:buFont typeface="Wingdings" pitchFamily="2" charset="2"/>
              <a:buNone/>
            </a:pPr>
            <a:r>
              <a:rPr lang="en-US" sz="1800" smtClean="0"/>
              <a:t>		</a:t>
            </a:r>
            <a:r>
              <a:rPr lang="en-US" sz="1800" smtClean="0">
                <a:hlinkClick r:id="rId3"/>
              </a:rPr>
              <a:t>http://www.eclipse.org/downloads</a:t>
            </a:r>
            <a:endParaRPr lang="en-US" sz="1800" smtClean="0"/>
          </a:p>
          <a:p>
            <a:pPr eaLnBrk="1" hangingPunct="1"/>
            <a:r>
              <a:rPr lang="en-US" sz="1800" smtClean="0"/>
              <a:t>Installing Eclipse involves just extracting the compressed file</a:t>
            </a:r>
          </a:p>
          <a:p>
            <a:pPr eaLnBrk="1" hangingPunct="1"/>
            <a:r>
              <a:rPr lang="en-US" sz="1800" smtClean="0"/>
              <a:t>Extract the file as &lt;tafj_home&gt;\eclipse_tafj</a:t>
            </a:r>
          </a:p>
          <a:p>
            <a:pPr lvl="1" eaLnBrk="1" hangingPunct="1"/>
            <a:r>
              <a:rPr lang="en-US" smtClean="0"/>
              <a:t>Eg. </a:t>
            </a:r>
            <a:r>
              <a:rPr lang="en-US" smtClean="0">
                <a:latin typeface="Courier New" pitchFamily="49" charset="0"/>
                <a:cs typeface="Courier New" pitchFamily="49" charset="0"/>
              </a:rPr>
              <a:t>D:\LocalHost\TAFJ</a:t>
            </a:r>
            <a:r>
              <a:rPr lang="en-US" smtClean="0"/>
              <a:t>\eclipse_tafj</a:t>
            </a:r>
          </a:p>
        </p:txBody>
      </p:sp>
    </p:spTree>
  </p:cSld>
  <p:clrMapOvr>
    <a:masterClrMapping/>
  </p:clrMapOvr>
  <p:transition>
    <p:wipe dir="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Slide Number Placeholder 3"/>
          <p:cNvSpPr>
            <a:spLocks noGrp="1"/>
          </p:cNvSpPr>
          <p:nvPr>
            <p:ph type="sldNum" sz="quarter" idx="10"/>
          </p:nvPr>
        </p:nvSpPr>
        <p:spPr>
          <a:xfrm>
            <a:off x="6572250" y="6656388"/>
            <a:ext cx="1216025" cy="201612"/>
          </a:xfrm>
          <a:noFill/>
        </p:spPr>
        <p:txBody>
          <a:bodyPr/>
          <a:lstStyle/>
          <a:p>
            <a:r>
              <a:rPr lang="en-GB" smtClean="0"/>
              <a:t>Slide </a:t>
            </a:r>
            <a:fld id="{5BC286B9-874A-4F9A-BF20-120C6080F603}" type="slidenum">
              <a:rPr lang="en-GB" smtClean="0"/>
              <a:pPr/>
              <a:t>10</a:t>
            </a:fld>
            <a:endParaRPr lang="en-GB" smtClean="0"/>
          </a:p>
        </p:txBody>
      </p:sp>
      <p:sp>
        <p:nvSpPr>
          <p:cNvPr id="7171" name="Rectangle 2"/>
          <p:cNvSpPr>
            <a:spLocks noGrp="1" noChangeArrowheads="1"/>
          </p:cNvSpPr>
          <p:nvPr>
            <p:ph type="title"/>
          </p:nvPr>
        </p:nvSpPr>
        <p:spPr/>
        <p:txBody>
          <a:bodyPr/>
          <a:lstStyle/>
          <a:p>
            <a:pPr eaLnBrk="1" hangingPunct="1"/>
            <a:r>
              <a:rPr lang="en-US" sz="1800" smtClean="0"/>
              <a:t>Setup Eclipse</a:t>
            </a:r>
          </a:p>
        </p:txBody>
      </p:sp>
      <p:sp>
        <p:nvSpPr>
          <p:cNvPr id="7172" name="Rectangle 3"/>
          <p:cNvSpPr>
            <a:spLocks noGrp="1" noChangeArrowheads="1"/>
          </p:cNvSpPr>
          <p:nvPr>
            <p:ph type="body" idx="1"/>
          </p:nvPr>
        </p:nvSpPr>
        <p:spPr>
          <a:xfrm>
            <a:off x="685800" y="1000125"/>
            <a:ext cx="7772400" cy="5238750"/>
          </a:xfrm>
        </p:spPr>
        <p:txBody>
          <a:bodyPr/>
          <a:lstStyle/>
          <a:p>
            <a:pPr eaLnBrk="1" hangingPunct="1"/>
            <a:r>
              <a:rPr lang="en-US" sz="1800" dirty="0" smtClean="0"/>
              <a:t>To setup </a:t>
            </a:r>
            <a:r>
              <a:rPr lang="en-US" sz="1800" dirty="0" err="1" smtClean="0"/>
              <a:t>tafj</a:t>
            </a:r>
            <a:r>
              <a:rPr lang="en-US" sz="1800" dirty="0" smtClean="0"/>
              <a:t> Eclipse Builder, copy the four jar files present under &lt;</a:t>
            </a:r>
            <a:r>
              <a:rPr lang="en-US" sz="1800" dirty="0" err="1" smtClean="0"/>
              <a:t>tafj_home</a:t>
            </a:r>
            <a:r>
              <a:rPr lang="en-US" sz="1800" dirty="0" smtClean="0"/>
              <a:t>&gt;\ eclipse\</a:t>
            </a:r>
            <a:r>
              <a:rPr lang="en-US" sz="1800" dirty="0" err="1" smtClean="0"/>
              <a:t>plugins</a:t>
            </a:r>
            <a:r>
              <a:rPr lang="en-US" sz="1800" dirty="0" smtClean="0"/>
              <a:t> and put it under &lt;</a:t>
            </a:r>
            <a:r>
              <a:rPr lang="en-US" sz="1800" dirty="0" err="1" smtClean="0"/>
              <a:t>eclipse_home</a:t>
            </a:r>
            <a:r>
              <a:rPr lang="en-US" sz="1800" dirty="0" smtClean="0"/>
              <a:t>&gt;\</a:t>
            </a:r>
            <a:r>
              <a:rPr lang="en-US" sz="1800" dirty="0" err="1" smtClean="0"/>
              <a:t>plugins</a:t>
            </a:r>
            <a:endParaRPr lang="en-US" sz="1800" dirty="0" smtClean="0"/>
          </a:p>
          <a:p>
            <a:pPr eaLnBrk="1" hangingPunct="1"/>
            <a:endParaRPr lang="en-US" sz="1800" dirty="0" smtClean="0"/>
          </a:p>
          <a:p>
            <a:pPr eaLnBrk="1" hangingPunct="1">
              <a:buFont typeface="Wingdings" pitchFamily="2" charset="2"/>
              <a:buNone/>
            </a:pPr>
            <a:endParaRPr lang="en-US" sz="1800" dirty="0" smtClean="0"/>
          </a:p>
          <a:p>
            <a:pPr eaLnBrk="1" hangingPunct="1">
              <a:buFont typeface="Wingdings" pitchFamily="2" charset="2"/>
              <a:buNone/>
            </a:pPr>
            <a:endParaRPr lang="en-US" sz="1800" dirty="0" smtClean="0"/>
          </a:p>
          <a:p>
            <a:pPr eaLnBrk="1" hangingPunct="1">
              <a:buFont typeface="Wingdings" pitchFamily="2" charset="2"/>
              <a:buNone/>
            </a:pPr>
            <a:endParaRPr lang="en-US" sz="1800" dirty="0" smtClean="0"/>
          </a:p>
          <a:p>
            <a:pPr eaLnBrk="1" hangingPunct="1"/>
            <a:endParaRPr lang="en-US" sz="1800" dirty="0" smtClean="0"/>
          </a:p>
          <a:p>
            <a:pPr eaLnBrk="1" hangingPunct="1"/>
            <a:endParaRPr lang="en-US" dirty="0" smtClean="0"/>
          </a:p>
          <a:p>
            <a:pPr eaLnBrk="1" hangingPunct="1"/>
            <a:endParaRPr lang="en-US" sz="1800" dirty="0" smtClean="0"/>
          </a:p>
          <a:p>
            <a:pPr eaLnBrk="1" hangingPunct="1"/>
            <a:r>
              <a:rPr lang="en-US" sz="1800" dirty="0" smtClean="0"/>
              <a:t>To check if the </a:t>
            </a:r>
            <a:r>
              <a:rPr lang="en-US" sz="1800" dirty="0" err="1" smtClean="0"/>
              <a:t>tafj</a:t>
            </a:r>
            <a:r>
              <a:rPr lang="en-US" sz="1800" dirty="0" smtClean="0"/>
              <a:t> </a:t>
            </a:r>
            <a:r>
              <a:rPr lang="en-US" sz="1800" dirty="0" err="1" smtClean="0"/>
              <a:t>plugins</a:t>
            </a:r>
            <a:r>
              <a:rPr lang="en-US" sz="1800" dirty="0" smtClean="0"/>
              <a:t> are available for Eclipse, launch Eclipse and click on Help-&gt;About Eclipse SDK-&gt; Plug-in Details</a:t>
            </a:r>
          </a:p>
          <a:p>
            <a:pPr eaLnBrk="1" hangingPunct="1"/>
            <a:endParaRPr lang="en-US" sz="1800" dirty="0" smtClean="0"/>
          </a:p>
          <a:p>
            <a:pPr eaLnBrk="1" hangingPunct="1"/>
            <a:endParaRPr lang="en-US" sz="1800" dirty="0" smtClean="0"/>
          </a:p>
          <a:p>
            <a:pPr eaLnBrk="1" hangingPunct="1"/>
            <a:endParaRPr lang="en-US" sz="1800" dirty="0" smtClean="0"/>
          </a:p>
        </p:txBody>
      </p:sp>
      <p:pic>
        <p:nvPicPr>
          <p:cNvPr id="94212" name="Picture 4"/>
          <p:cNvPicPr>
            <a:picLocks noChangeAspect="1" noChangeArrowheads="1"/>
          </p:cNvPicPr>
          <p:nvPr/>
        </p:nvPicPr>
        <p:blipFill>
          <a:blip r:embed="rId3" cstate="print"/>
          <a:srcRect t="-589" b="-809"/>
          <a:stretch>
            <a:fillRect/>
          </a:stretch>
        </p:blipFill>
        <p:spPr bwMode="auto">
          <a:xfrm>
            <a:off x="1098550" y="4971393"/>
            <a:ext cx="7207250" cy="714704"/>
          </a:xfrm>
          <a:prstGeom prst="rect">
            <a:avLst/>
          </a:prstGeom>
          <a:noFill/>
          <a:ln w="9525">
            <a:solidFill>
              <a:schemeClr val="accent2">
                <a:lumMod val="50000"/>
              </a:schemeClr>
            </a:solidFill>
            <a:miter lim="800000"/>
            <a:headEnd/>
            <a:tailEnd/>
          </a:ln>
          <a:effectLst/>
        </p:spPr>
      </p:pic>
      <p:pic>
        <p:nvPicPr>
          <p:cNvPr id="1026" name="Picture 2"/>
          <p:cNvPicPr>
            <a:picLocks noChangeAspect="1" noChangeArrowheads="1"/>
          </p:cNvPicPr>
          <p:nvPr/>
        </p:nvPicPr>
        <p:blipFill>
          <a:blip r:embed="rId4" cstate="print"/>
          <a:srcRect/>
          <a:stretch>
            <a:fillRect/>
          </a:stretch>
        </p:blipFill>
        <p:spPr bwMode="auto">
          <a:xfrm>
            <a:off x="1387831" y="1645746"/>
            <a:ext cx="3815233" cy="1908823"/>
          </a:xfrm>
          <a:prstGeom prst="rect">
            <a:avLst/>
          </a:prstGeom>
          <a:noFill/>
          <a:ln w="9525">
            <a:noFill/>
            <a:miter lim="800000"/>
            <a:headEnd/>
            <a:tailEnd/>
          </a:ln>
        </p:spPr>
      </p:pic>
    </p:spTree>
  </p:cSld>
  <p:clrMapOvr>
    <a:masterClrMapping/>
  </p:clrMapOvr>
  <p:transition>
    <p:wipe dir="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p:txBody>
          <a:bodyPr/>
          <a:lstStyle/>
          <a:p>
            <a:pPr eaLnBrk="1" hangingPunct="1"/>
            <a:r>
              <a:rPr lang="en-US" smtClean="0"/>
              <a:t>Checks Before working with Eclipse	</a:t>
            </a:r>
          </a:p>
        </p:txBody>
      </p:sp>
      <p:sp>
        <p:nvSpPr>
          <p:cNvPr id="8195" name="Content Placeholder 2"/>
          <p:cNvSpPr>
            <a:spLocks noGrp="1"/>
          </p:cNvSpPr>
          <p:nvPr>
            <p:ph idx="1"/>
          </p:nvPr>
        </p:nvSpPr>
        <p:spPr/>
        <p:txBody>
          <a:bodyPr/>
          <a:lstStyle/>
          <a:p>
            <a:pPr eaLnBrk="1" hangingPunct="1"/>
            <a:r>
              <a:rPr lang="en-US" sz="1800" dirty="0" smtClean="0"/>
              <a:t>Now that your Eclipse is set for TAFJ, you will do some checks before working with it.</a:t>
            </a:r>
          </a:p>
          <a:p>
            <a:pPr eaLnBrk="1" hangingPunct="1"/>
            <a:endParaRPr lang="en-US" sz="1800" dirty="0" smtClean="0"/>
          </a:p>
          <a:p>
            <a:pPr eaLnBrk="1" hangingPunct="1"/>
            <a:r>
              <a:rPr lang="en-US" sz="1800" dirty="0" smtClean="0"/>
              <a:t>Start Eclipse.</a:t>
            </a:r>
          </a:p>
          <a:p>
            <a:pPr eaLnBrk="1" hangingPunct="1"/>
            <a:endParaRPr lang="en-US" sz="1800" dirty="0" smtClean="0"/>
          </a:p>
          <a:p>
            <a:pPr eaLnBrk="1" hangingPunct="1"/>
            <a:r>
              <a:rPr lang="en-US" sz="1800" dirty="0" smtClean="0"/>
              <a:t>Eclipse will ask a path for creating workspace, this is where the TAFJ projects will get created. Give a path like &lt;</a:t>
            </a:r>
            <a:r>
              <a:rPr lang="en-US" sz="1800" dirty="0" err="1" smtClean="0"/>
              <a:t>tafj_home</a:t>
            </a:r>
            <a:r>
              <a:rPr lang="en-US" sz="1800" dirty="0" smtClean="0"/>
              <a:t>&gt;\workspace, e.g. </a:t>
            </a:r>
            <a:r>
              <a:rPr lang="en-US" dirty="0" smtClean="0"/>
              <a:t>“D:\tafjtrng\TAFJ\Workspace</a:t>
            </a:r>
            <a:r>
              <a:rPr lang="en-US" sz="1800" dirty="0" smtClean="0"/>
              <a:t>”</a:t>
            </a:r>
          </a:p>
          <a:p>
            <a:pPr eaLnBrk="1" hangingPunct="1"/>
            <a:endParaRPr lang="en-US" sz="1800" dirty="0" smtClean="0"/>
          </a:p>
          <a:p>
            <a:pPr eaLnBrk="1" hangingPunct="1"/>
            <a:r>
              <a:rPr lang="en-US" sz="1800" dirty="0" smtClean="0"/>
              <a:t>Select Window-&gt;Preferences…-&gt;Java-&gt;Installed JRE’s</a:t>
            </a:r>
          </a:p>
          <a:p>
            <a:pPr lvl="1" eaLnBrk="1" hangingPunct="1"/>
            <a:r>
              <a:rPr lang="en-US" dirty="0" smtClean="0"/>
              <a:t>Check jdk1.6.0_17</a:t>
            </a:r>
          </a:p>
          <a:p>
            <a:pPr lvl="1" eaLnBrk="1" hangingPunct="1"/>
            <a:r>
              <a:rPr lang="en-US" dirty="0" smtClean="0"/>
              <a:t>Note: It is recommended to use jdk1.6.0_17 as this is the most compatible version of java for TAFJ.</a:t>
            </a:r>
          </a:p>
          <a:p>
            <a:pPr eaLnBrk="1" hangingPunct="1"/>
            <a:endParaRPr lang="en-US" sz="1800" dirty="0" smtClean="0"/>
          </a:p>
        </p:txBody>
      </p:sp>
      <p:sp>
        <p:nvSpPr>
          <p:cNvPr id="8196" name="Slide Number Placeholder 3"/>
          <p:cNvSpPr>
            <a:spLocks noGrp="1"/>
          </p:cNvSpPr>
          <p:nvPr>
            <p:ph type="sldNum" sz="quarter" idx="10"/>
          </p:nvPr>
        </p:nvSpPr>
        <p:spPr>
          <a:noFill/>
        </p:spPr>
        <p:txBody>
          <a:bodyPr/>
          <a:lstStyle/>
          <a:p>
            <a:r>
              <a:rPr lang="en-GB" smtClean="0"/>
              <a:t>Slide </a:t>
            </a:r>
            <a:fld id="{F7A87679-717D-41A7-B485-7AF5B46D8F02}" type="slidenum">
              <a:rPr lang="en-GB" smtClean="0"/>
              <a:pPr/>
              <a:t>11</a:t>
            </a:fld>
            <a:endParaRPr lang="en-GB" smtClean="0"/>
          </a:p>
        </p:txBody>
      </p:sp>
    </p:spTree>
  </p:cSld>
  <p:clrMapOvr>
    <a:masterClrMapping/>
  </p:clrMapOvr>
  <p:transition>
    <p:wipe dir="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3"/>
          <p:cNvSpPr>
            <a:spLocks noGrp="1"/>
          </p:cNvSpPr>
          <p:nvPr>
            <p:ph type="title"/>
          </p:nvPr>
        </p:nvSpPr>
        <p:spPr/>
        <p:txBody>
          <a:bodyPr/>
          <a:lstStyle/>
          <a:p>
            <a:pPr eaLnBrk="1" hangingPunct="1"/>
            <a:r>
              <a:rPr lang="en-US" smtClean="0"/>
              <a:t>Captivate slide</a:t>
            </a:r>
          </a:p>
        </p:txBody>
      </p:sp>
      <p:sp>
        <p:nvSpPr>
          <p:cNvPr id="9219" name="Slide Number Placeholder 3"/>
          <p:cNvSpPr>
            <a:spLocks noGrp="1"/>
          </p:cNvSpPr>
          <p:nvPr>
            <p:ph type="sldNum" sz="quarter" idx="10"/>
          </p:nvPr>
        </p:nvSpPr>
        <p:spPr>
          <a:noFill/>
        </p:spPr>
        <p:txBody>
          <a:bodyPr/>
          <a:lstStyle/>
          <a:p>
            <a:r>
              <a:rPr lang="en-GB" smtClean="0"/>
              <a:t>Slide </a:t>
            </a:r>
            <a:fld id="{66B3925C-E853-4802-9A5C-8D5DAE1A5FC5}" type="slidenum">
              <a:rPr lang="en-GB" smtClean="0"/>
              <a:pPr/>
              <a:t>12</a:t>
            </a:fld>
            <a:endParaRPr lang="en-GB" smtClean="0"/>
          </a:p>
        </p:txBody>
      </p:sp>
      <p:sp>
        <p:nvSpPr>
          <p:cNvPr id="9220" name="Content Placeholder 2"/>
          <p:cNvSpPr>
            <a:spLocks noGrp="1"/>
          </p:cNvSpPr>
          <p:nvPr>
            <p:ph idx="4294967295"/>
          </p:nvPr>
        </p:nvSpPr>
        <p:spPr>
          <a:xfrm>
            <a:off x="857250" y="1428750"/>
            <a:ext cx="7772400" cy="4800600"/>
          </a:xfrm>
        </p:spPr>
        <p:txBody>
          <a:bodyPr/>
          <a:lstStyle/>
          <a:p>
            <a:pPr eaLnBrk="1" hangingPunct="1"/>
            <a:endParaRPr lang="en-US" smtClean="0"/>
          </a:p>
          <a:p>
            <a:pPr eaLnBrk="1" hangingPunct="1"/>
            <a:endParaRPr lang="en-US" smtClean="0"/>
          </a:p>
          <a:p>
            <a:pPr algn="ctr" eaLnBrk="1" hangingPunct="1">
              <a:buFont typeface="Wingdings" pitchFamily="2" charset="2"/>
              <a:buNone/>
            </a:pPr>
            <a:r>
              <a:rPr lang="en-US" sz="1800" smtClean="0"/>
              <a:t>Demo – Working with Eclipse</a:t>
            </a:r>
          </a:p>
        </p:txBody>
      </p:sp>
    </p:spTree>
  </p:cSld>
  <p:clrMapOvr>
    <a:masterClrMapping/>
  </p:clrMapOvr>
  <p:transition>
    <p:wipe dir="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p:txBody>
          <a:bodyPr/>
          <a:lstStyle/>
          <a:p>
            <a:pPr eaLnBrk="1" hangingPunct="1"/>
            <a:r>
              <a:rPr lang="en-US" smtClean="0"/>
              <a:t>Clean Projects</a:t>
            </a:r>
          </a:p>
        </p:txBody>
      </p:sp>
      <p:sp>
        <p:nvSpPr>
          <p:cNvPr id="10243" name="Content Placeholder 3"/>
          <p:cNvSpPr>
            <a:spLocks noGrp="1"/>
          </p:cNvSpPr>
          <p:nvPr>
            <p:ph idx="1"/>
          </p:nvPr>
        </p:nvSpPr>
        <p:spPr/>
        <p:txBody>
          <a:bodyPr/>
          <a:lstStyle/>
          <a:p>
            <a:pPr eaLnBrk="1" hangingPunct="1"/>
            <a:r>
              <a:rPr lang="en-US" sz="1800" smtClean="0"/>
              <a:t>Cleaning a project will involve</a:t>
            </a:r>
          </a:p>
          <a:p>
            <a:pPr lvl="1" eaLnBrk="1" hangingPunct="1"/>
            <a:r>
              <a:rPr lang="en-US" smtClean="0"/>
              <a:t>Deleting all java files</a:t>
            </a:r>
          </a:p>
          <a:p>
            <a:pPr lvl="1" eaLnBrk="1" hangingPunct="1"/>
            <a:r>
              <a:rPr lang="en-US" smtClean="0"/>
              <a:t>Deleting all class files</a:t>
            </a:r>
          </a:p>
          <a:p>
            <a:pPr lvl="1" eaLnBrk="1" hangingPunct="1"/>
            <a:r>
              <a:rPr lang="en-US" smtClean="0"/>
              <a:t>Compiling all BASIC files</a:t>
            </a:r>
          </a:p>
          <a:p>
            <a:pPr eaLnBrk="1" hangingPunct="1"/>
            <a:r>
              <a:rPr lang="en-US" sz="1800" smtClean="0"/>
              <a:t>To clean a project, click Project -&gt; Clean</a:t>
            </a:r>
          </a:p>
          <a:p>
            <a:pPr eaLnBrk="1" hangingPunct="1"/>
            <a:r>
              <a:rPr lang="en-US" sz="1800" smtClean="0"/>
              <a:t>Choose a project to clean and click OK</a:t>
            </a:r>
          </a:p>
        </p:txBody>
      </p:sp>
      <p:sp>
        <p:nvSpPr>
          <p:cNvPr id="10244" name="Slide Number Placeholder 2"/>
          <p:cNvSpPr>
            <a:spLocks noGrp="1"/>
          </p:cNvSpPr>
          <p:nvPr>
            <p:ph type="sldNum" sz="quarter" idx="10"/>
          </p:nvPr>
        </p:nvSpPr>
        <p:spPr>
          <a:noFill/>
        </p:spPr>
        <p:txBody>
          <a:bodyPr/>
          <a:lstStyle/>
          <a:p>
            <a:r>
              <a:rPr lang="en-GB" smtClean="0"/>
              <a:t>Slide </a:t>
            </a:r>
            <a:fld id="{2A88E046-CF45-44CF-B654-E10CD2212C34}" type="slidenum">
              <a:rPr lang="en-GB" smtClean="0"/>
              <a:pPr/>
              <a:t>13</a:t>
            </a:fld>
            <a:endParaRPr lang="en-GB" smtClean="0"/>
          </a:p>
        </p:txBody>
      </p:sp>
    </p:spTree>
  </p:cSld>
  <p:clrMapOvr>
    <a:masterClrMapping/>
  </p:clrMapOvr>
  <p:transition>
    <p:wipe dir="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title"/>
          </p:nvPr>
        </p:nvSpPr>
        <p:spPr/>
        <p:txBody>
          <a:bodyPr/>
          <a:lstStyle/>
          <a:p>
            <a:pPr eaLnBrk="1" hangingPunct="1"/>
            <a:r>
              <a:rPr lang="en-US" smtClean="0"/>
              <a:t>Eclipse JED Editor</a:t>
            </a:r>
          </a:p>
        </p:txBody>
      </p:sp>
      <p:sp>
        <p:nvSpPr>
          <p:cNvPr id="11267" name="Content Placeholder 2"/>
          <p:cNvSpPr>
            <a:spLocks noGrp="1"/>
          </p:cNvSpPr>
          <p:nvPr>
            <p:ph idx="1"/>
          </p:nvPr>
        </p:nvSpPr>
        <p:spPr/>
        <p:txBody>
          <a:bodyPr/>
          <a:lstStyle/>
          <a:p>
            <a:pPr eaLnBrk="1" hangingPunct="1"/>
            <a:r>
              <a:rPr lang="en-US" sz="1800" smtClean="0"/>
              <a:t>This is a simple plug-in that allows you to view and edit records in jBASE from eclipse.</a:t>
            </a:r>
          </a:p>
          <a:p>
            <a:pPr eaLnBrk="1" hangingPunct="1"/>
            <a:r>
              <a:rPr lang="en-US" sz="1800" smtClean="0"/>
              <a:t>To work with this Editor, you should have installed the “com.temenos.tafj.jedeclipse_1.1.0.jar” plug-in</a:t>
            </a:r>
          </a:p>
        </p:txBody>
      </p:sp>
      <p:sp>
        <p:nvSpPr>
          <p:cNvPr id="11268" name="Slide Number Placeholder 3"/>
          <p:cNvSpPr>
            <a:spLocks noGrp="1"/>
          </p:cNvSpPr>
          <p:nvPr>
            <p:ph type="sldNum" sz="quarter" idx="10"/>
          </p:nvPr>
        </p:nvSpPr>
        <p:spPr>
          <a:noFill/>
        </p:spPr>
        <p:txBody>
          <a:bodyPr/>
          <a:lstStyle/>
          <a:p>
            <a:r>
              <a:rPr lang="en-GB" smtClean="0"/>
              <a:t>Slide </a:t>
            </a:r>
            <a:fld id="{F9A5179C-337E-4B2C-85A7-A374BC509BCF}" type="slidenum">
              <a:rPr lang="en-GB" smtClean="0"/>
              <a:pPr/>
              <a:t>14</a:t>
            </a:fld>
            <a:endParaRPr lang="en-GB" smtClean="0"/>
          </a:p>
        </p:txBody>
      </p:sp>
    </p:spTree>
  </p:cSld>
  <p:clrMapOvr>
    <a:masterClrMapping/>
  </p:clrMapOvr>
  <p:transition>
    <p:wipe dir="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6"/>
          <p:cNvSpPr>
            <a:spLocks noGrp="1" noChangeArrowheads="1"/>
          </p:cNvSpPr>
          <p:nvPr>
            <p:ph type="sldNum" sz="quarter" idx="10"/>
          </p:nvPr>
        </p:nvSpPr>
        <p:spPr>
          <a:noFill/>
        </p:spPr>
        <p:txBody>
          <a:bodyPr/>
          <a:lstStyle/>
          <a:p>
            <a:r>
              <a:rPr lang="en-GB" smtClean="0"/>
              <a:t>Slide </a:t>
            </a:r>
            <a:fld id="{0F65B934-96B7-48BF-9402-AB43A35E0F03}" type="slidenum">
              <a:rPr lang="en-GB" smtClean="0"/>
              <a:pPr/>
              <a:t>15</a:t>
            </a:fld>
            <a:endParaRPr lang="en-GB" smtClean="0"/>
          </a:p>
        </p:txBody>
      </p:sp>
      <p:sp>
        <p:nvSpPr>
          <p:cNvPr id="15363" name="Slide Number Placeholder 3"/>
          <p:cNvSpPr txBox="1">
            <a:spLocks noGrp="1"/>
          </p:cNvSpPr>
          <p:nvPr/>
        </p:nvSpPr>
        <p:spPr bwMode="auto">
          <a:xfrm>
            <a:off x="7148513" y="6669088"/>
            <a:ext cx="1216025" cy="201612"/>
          </a:xfrm>
          <a:prstGeom prst="rect">
            <a:avLst/>
          </a:prstGeom>
          <a:noFill/>
          <a:ln w="9525">
            <a:noFill/>
            <a:miter lim="800000"/>
            <a:headEnd/>
            <a:tailEnd/>
          </a:ln>
        </p:spPr>
        <p:txBody>
          <a:bodyPr lIns="0" tIns="0" rIns="90000" bIns="0" anchor="ctr"/>
          <a:lstStyle/>
          <a:p>
            <a:pPr algn="r"/>
            <a:r>
              <a:rPr lang="en-GB" sz="900">
                <a:solidFill>
                  <a:srgbClr val="98ABD0"/>
                </a:solidFill>
              </a:rPr>
              <a:t>Slide </a:t>
            </a:r>
            <a:fld id="{4F0DED66-EC64-4E7B-B347-5CEB0B3753FD}" type="slidenum">
              <a:rPr lang="en-GB" sz="900">
                <a:solidFill>
                  <a:srgbClr val="98ABD0"/>
                </a:solidFill>
              </a:rPr>
              <a:pPr algn="r"/>
              <a:t>15</a:t>
            </a:fld>
            <a:endParaRPr lang="en-GB" sz="900">
              <a:solidFill>
                <a:srgbClr val="98ABD0"/>
              </a:solidFill>
            </a:endParaRPr>
          </a:p>
        </p:txBody>
      </p:sp>
      <p:sp>
        <p:nvSpPr>
          <p:cNvPr id="15364" name="Rectangle 2"/>
          <p:cNvSpPr>
            <a:spLocks noGrp="1" noChangeArrowheads="1"/>
          </p:cNvSpPr>
          <p:nvPr>
            <p:ph type="title"/>
          </p:nvPr>
        </p:nvSpPr>
        <p:spPr/>
        <p:txBody>
          <a:bodyPr/>
          <a:lstStyle/>
          <a:p>
            <a:pPr eaLnBrk="1" hangingPunct="1"/>
            <a:r>
              <a:rPr lang="en-US" sz="1800" smtClean="0"/>
              <a:t>Outline View - Pre-requisites</a:t>
            </a:r>
          </a:p>
        </p:txBody>
      </p:sp>
      <p:sp>
        <p:nvSpPr>
          <p:cNvPr id="15365" name="Rectangle 3"/>
          <p:cNvSpPr>
            <a:spLocks noGrp="1" noChangeArrowheads="1"/>
          </p:cNvSpPr>
          <p:nvPr>
            <p:ph type="body" idx="1"/>
          </p:nvPr>
        </p:nvSpPr>
        <p:spPr/>
        <p:txBody>
          <a:bodyPr/>
          <a:lstStyle/>
          <a:p>
            <a:pPr eaLnBrk="1" hangingPunct="1"/>
            <a:r>
              <a:rPr lang="en-US" sz="1800" smtClean="0"/>
              <a:t>Eclipse plug-ins</a:t>
            </a:r>
          </a:p>
          <a:p>
            <a:pPr eaLnBrk="1" hangingPunct="1"/>
            <a:endParaRPr lang="en-US" sz="1800" smtClean="0"/>
          </a:p>
          <a:p>
            <a:pPr eaLnBrk="1" hangingPunct="1"/>
            <a:r>
              <a:rPr lang="en-US" sz="1800" smtClean="0"/>
              <a:t>TAFJ Project</a:t>
            </a:r>
          </a:p>
          <a:p>
            <a:pPr eaLnBrk="1" hangingPunct="1">
              <a:buFont typeface="Wingdings" pitchFamily="2" charset="2"/>
              <a:buNone/>
            </a:pPr>
            <a:endParaRPr lang="en-US" sz="1800" smtClean="0"/>
          </a:p>
        </p:txBody>
      </p:sp>
    </p:spTree>
  </p:cSld>
  <p:clrMapOvr>
    <a:masterClrMapping/>
  </p:clrMapOvr>
  <p:transition>
    <p:wipe dir="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6"/>
          <p:cNvSpPr>
            <a:spLocks noGrp="1" noChangeArrowheads="1"/>
          </p:cNvSpPr>
          <p:nvPr>
            <p:ph type="sldNum" sz="quarter" idx="10"/>
          </p:nvPr>
        </p:nvSpPr>
        <p:spPr>
          <a:noFill/>
        </p:spPr>
        <p:txBody>
          <a:bodyPr/>
          <a:lstStyle/>
          <a:p>
            <a:r>
              <a:rPr lang="en-GB" smtClean="0"/>
              <a:t>Slide </a:t>
            </a:r>
            <a:fld id="{BCBC4EED-0B42-4782-BCB3-B964CF48B389}" type="slidenum">
              <a:rPr lang="en-GB" smtClean="0"/>
              <a:pPr/>
              <a:t>16</a:t>
            </a:fld>
            <a:endParaRPr lang="en-GB" smtClean="0"/>
          </a:p>
        </p:txBody>
      </p:sp>
      <p:sp>
        <p:nvSpPr>
          <p:cNvPr id="16387" name="Slide Number Placeholder 3"/>
          <p:cNvSpPr txBox="1">
            <a:spLocks noGrp="1"/>
          </p:cNvSpPr>
          <p:nvPr/>
        </p:nvSpPr>
        <p:spPr bwMode="auto">
          <a:xfrm>
            <a:off x="7148513" y="6669088"/>
            <a:ext cx="1216025" cy="201612"/>
          </a:xfrm>
          <a:prstGeom prst="rect">
            <a:avLst/>
          </a:prstGeom>
          <a:noFill/>
          <a:ln w="9525">
            <a:noFill/>
            <a:miter lim="800000"/>
            <a:headEnd/>
            <a:tailEnd/>
          </a:ln>
        </p:spPr>
        <p:txBody>
          <a:bodyPr lIns="0" tIns="0" rIns="90000" bIns="0" anchor="ctr"/>
          <a:lstStyle/>
          <a:p>
            <a:pPr algn="r"/>
            <a:r>
              <a:rPr lang="en-GB" sz="900">
                <a:solidFill>
                  <a:srgbClr val="98ABD0"/>
                </a:solidFill>
              </a:rPr>
              <a:t>Slide </a:t>
            </a:r>
            <a:fld id="{043ECB97-8A3C-4067-B796-C1B35D91B380}" type="slidenum">
              <a:rPr lang="en-GB" sz="900">
                <a:solidFill>
                  <a:srgbClr val="98ABD0"/>
                </a:solidFill>
              </a:rPr>
              <a:pPr algn="r"/>
              <a:t>16</a:t>
            </a:fld>
            <a:endParaRPr lang="en-GB" sz="900">
              <a:solidFill>
                <a:srgbClr val="98ABD0"/>
              </a:solidFill>
            </a:endParaRPr>
          </a:p>
        </p:txBody>
      </p:sp>
      <p:sp>
        <p:nvSpPr>
          <p:cNvPr id="16388" name="Rectangle 2"/>
          <p:cNvSpPr>
            <a:spLocks noGrp="1" noChangeArrowheads="1"/>
          </p:cNvSpPr>
          <p:nvPr>
            <p:ph type="title"/>
          </p:nvPr>
        </p:nvSpPr>
        <p:spPr/>
        <p:txBody>
          <a:bodyPr/>
          <a:lstStyle/>
          <a:p>
            <a:pPr eaLnBrk="1" hangingPunct="1"/>
            <a:r>
              <a:rPr lang="en-US" sz="1800" smtClean="0"/>
              <a:t>Open file in outline view</a:t>
            </a:r>
          </a:p>
        </p:txBody>
      </p:sp>
      <p:sp>
        <p:nvSpPr>
          <p:cNvPr id="16389" name="Rectangle 3"/>
          <p:cNvSpPr>
            <a:spLocks noGrp="1" noChangeArrowheads="1"/>
          </p:cNvSpPr>
          <p:nvPr>
            <p:ph type="body" idx="1"/>
          </p:nvPr>
        </p:nvSpPr>
        <p:spPr/>
        <p:txBody>
          <a:bodyPr/>
          <a:lstStyle/>
          <a:p>
            <a:pPr eaLnBrk="1" hangingPunct="1"/>
            <a:r>
              <a:rPr lang="en-US" sz="1800" smtClean="0"/>
              <a:t>Open basic code with TAFJ basic editor</a:t>
            </a:r>
          </a:p>
          <a:p>
            <a:pPr eaLnBrk="1" hangingPunct="1"/>
            <a:endParaRPr lang="en-US" sz="1800" smtClean="0"/>
          </a:p>
          <a:p>
            <a:pPr eaLnBrk="1" hangingPunct="1"/>
            <a:r>
              <a:rPr lang="en-US" sz="1800" smtClean="0"/>
              <a:t>Right click on file -&gt; Open With -&gt; other</a:t>
            </a:r>
          </a:p>
          <a:p>
            <a:pPr eaLnBrk="1" hangingPunct="1">
              <a:buFont typeface="Wingdings" pitchFamily="2" charset="2"/>
              <a:buNone/>
            </a:pPr>
            <a:endParaRPr lang="en-US" sz="1800" smtClean="0"/>
          </a:p>
        </p:txBody>
      </p:sp>
    </p:spTree>
  </p:cSld>
  <p:clrMapOvr>
    <a:masterClrMapping/>
  </p:clrMapOvr>
  <p:transition>
    <p:wipe dir="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6"/>
          <p:cNvSpPr>
            <a:spLocks noGrp="1" noChangeArrowheads="1"/>
          </p:cNvSpPr>
          <p:nvPr>
            <p:ph type="sldNum" sz="quarter" idx="10"/>
          </p:nvPr>
        </p:nvSpPr>
        <p:spPr>
          <a:noFill/>
        </p:spPr>
        <p:txBody>
          <a:bodyPr/>
          <a:lstStyle/>
          <a:p>
            <a:r>
              <a:rPr lang="en-GB" smtClean="0"/>
              <a:t>Slide </a:t>
            </a:r>
            <a:fld id="{5B035B15-52AA-43FE-9744-DA6BC1FD212E}" type="slidenum">
              <a:rPr lang="en-GB" smtClean="0"/>
              <a:pPr/>
              <a:t>17</a:t>
            </a:fld>
            <a:endParaRPr lang="en-GB" smtClean="0"/>
          </a:p>
        </p:txBody>
      </p:sp>
      <p:sp>
        <p:nvSpPr>
          <p:cNvPr id="17411" name="Slide Number Placeholder 3"/>
          <p:cNvSpPr txBox="1">
            <a:spLocks noGrp="1"/>
          </p:cNvSpPr>
          <p:nvPr/>
        </p:nvSpPr>
        <p:spPr bwMode="auto">
          <a:xfrm>
            <a:off x="7148513" y="6669088"/>
            <a:ext cx="1216025" cy="201612"/>
          </a:xfrm>
          <a:prstGeom prst="rect">
            <a:avLst/>
          </a:prstGeom>
          <a:noFill/>
          <a:ln w="9525">
            <a:noFill/>
            <a:miter lim="800000"/>
            <a:headEnd/>
            <a:tailEnd/>
          </a:ln>
        </p:spPr>
        <p:txBody>
          <a:bodyPr lIns="0" tIns="0" rIns="90000" bIns="0" anchor="ctr"/>
          <a:lstStyle/>
          <a:p>
            <a:pPr algn="r"/>
            <a:r>
              <a:rPr lang="en-GB" sz="900">
                <a:solidFill>
                  <a:srgbClr val="98ABD0"/>
                </a:solidFill>
              </a:rPr>
              <a:t>Slide </a:t>
            </a:r>
            <a:fld id="{AEE15DA6-5E64-4D86-B233-FBA3ABF71703}" type="slidenum">
              <a:rPr lang="en-GB" sz="900">
                <a:solidFill>
                  <a:srgbClr val="98ABD0"/>
                </a:solidFill>
              </a:rPr>
              <a:pPr algn="r"/>
              <a:t>17</a:t>
            </a:fld>
            <a:endParaRPr lang="en-GB" sz="900">
              <a:solidFill>
                <a:srgbClr val="98ABD0"/>
              </a:solidFill>
            </a:endParaRPr>
          </a:p>
        </p:txBody>
      </p:sp>
      <p:sp>
        <p:nvSpPr>
          <p:cNvPr id="17412" name="Rectangle 2"/>
          <p:cNvSpPr>
            <a:spLocks noGrp="1" noChangeArrowheads="1"/>
          </p:cNvSpPr>
          <p:nvPr>
            <p:ph type="title"/>
          </p:nvPr>
        </p:nvSpPr>
        <p:spPr/>
        <p:txBody>
          <a:bodyPr/>
          <a:lstStyle/>
          <a:p>
            <a:pPr eaLnBrk="1" hangingPunct="1"/>
            <a:r>
              <a:rPr lang="en-US" sz="1800" smtClean="0"/>
              <a:t>Open file in outline view</a:t>
            </a:r>
          </a:p>
        </p:txBody>
      </p:sp>
      <p:sp>
        <p:nvSpPr>
          <p:cNvPr id="17413" name="Rectangle 3"/>
          <p:cNvSpPr>
            <a:spLocks noGrp="1" noChangeArrowheads="1"/>
          </p:cNvSpPr>
          <p:nvPr>
            <p:ph type="body" idx="1"/>
          </p:nvPr>
        </p:nvSpPr>
        <p:spPr/>
        <p:txBody>
          <a:bodyPr/>
          <a:lstStyle/>
          <a:p>
            <a:pPr eaLnBrk="1" hangingPunct="1">
              <a:buFont typeface="Wingdings" pitchFamily="2" charset="2"/>
              <a:buNone/>
            </a:pPr>
            <a:endParaRPr lang="en-US" sz="1800" smtClean="0"/>
          </a:p>
        </p:txBody>
      </p:sp>
      <p:pic>
        <p:nvPicPr>
          <p:cNvPr id="17414" name="Picture 2"/>
          <p:cNvPicPr>
            <a:picLocks noChangeAspect="1" noChangeArrowheads="1"/>
          </p:cNvPicPr>
          <p:nvPr/>
        </p:nvPicPr>
        <p:blipFill>
          <a:blip r:embed="rId3"/>
          <a:srcRect/>
          <a:stretch>
            <a:fillRect/>
          </a:stretch>
        </p:blipFill>
        <p:spPr bwMode="auto">
          <a:xfrm>
            <a:off x="685800" y="1295400"/>
            <a:ext cx="7848600" cy="4800600"/>
          </a:xfrm>
          <a:prstGeom prst="rect">
            <a:avLst/>
          </a:prstGeom>
          <a:noFill/>
          <a:ln w="9525">
            <a:noFill/>
            <a:miter lim="800000"/>
            <a:headEnd/>
            <a:tailEnd/>
          </a:ln>
        </p:spPr>
      </p:pic>
      <p:pic>
        <p:nvPicPr>
          <p:cNvPr id="17415" name="Picture 3"/>
          <p:cNvPicPr>
            <a:picLocks noChangeAspect="1" noChangeArrowheads="1"/>
          </p:cNvPicPr>
          <p:nvPr/>
        </p:nvPicPr>
        <p:blipFill>
          <a:blip r:embed="rId4" cstate="print"/>
          <a:srcRect/>
          <a:stretch>
            <a:fillRect/>
          </a:stretch>
        </p:blipFill>
        <p:spPr bwMode="auto">
          <a:xfrm>
            <a:off x="609600" y="1066800"/>
            <a:ext cx="7924800" cy="5029200"/>
          </a:xfrm>
          <a:prstGeom prst="rect">
            <a:avLst/>
          </a:prstGeom>
          <a:noFill/>
          <a:ln w="9525">
            <a:solidFill>
              <a:schemeClr val="accent2"/>
            </a:solidFill>
            <a:miter lim="800000"/>
            <a:headEnd/>
            <a:tailEnd/>
          </a:ln>
        </p:spPr>
      </p:pic>
    </p:spTree>
  </p:cSld>
  <p:clrMapOvr>
    <a:masterClrMapping/>
  </p:clrMapOvr>
  <p:transition>
    <p:wipe dir="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6"/>
          <p:cNvSpPr>
            <a:spLocks noGrp="1" noChangeArrowheads="1"/>
          </p:cNvSpPr>
          <p:nvPr>
            <p:ph type="sldNum" sz="quarter" idx="10"/>
          </p:nvPr>
        </p:nvSpPr>
        <p:spPr>
          <a:noFill/>
        </p:spPr>
        <p:txBody>
          <a:bodyPr/>
          <a:lstStyle/>
          <a:p>
            <a:r>
              <a:rPr lang="en-GB" smtClean="0"/>
              <a:t>Slide </a:t>
            </a:r>
            <a:fld id="{BB6D9D91-EDDB-4630-A583-1DB70C441298}" type="slidenum">
              <a:rPr lang="en-GB" smtClean="0"/>
              <a:pPr/>
              <a:t>18</a:t>
            </a:fld>
            <a:endParaRPr lang="en-GB" smtClean="0"/>
          </a:p>
        </p:txBody>
      </p:sp>
      <p:sp>
        <p:nvSpPr>
          <p:cNvPr id="18435" name="Slide Number Placeholder 3"/>
          <p:cNvSpPr txBox="1">
            <a:spLocks noGrp="1"/>
          </p:cNvSpPr>
          <p:nvPr/>
        </p:nvSpPr>
        <p:spPr bwMode="auto">
          <a:xfrm>
            <a:off x="7148513" y="6669088"/>
            <a:ext cx="1216025" cy="201612"/>
          </a:xfrm>
          <a:prstGeom prst="rect">
            <a:avLst/>
          </a:prstGeom>
          <a:noFill/>
          <a:ln w="9525">
            <a:noFill/>
            <a:miter lim="800000"/>
            <a:headEnd/>
            <a:tailEnd/>
          </a:ln>
        </p:spPr>
        <p:txBody>
          <a:bodyPr lIns="0" tIns="0" rIns="90000" bIns="0" anchor="ctr"/>
          <a:lstStyle/>
          <a:p>
            <a:pPr algn="r"/>
            <a:r>
              <a:rPr lang="en-GB" sz="900">
                <a:solidFill>
                  <a:srgbClr val="98ABD0"/>
                </a:solidFill>
              </a:rPr>
              <a:t>Slide </a:t>
            </a:r>
            <a:fld id="{C1706D4C-AFDA-447D-9FB0-43CC334B1E7E}" type="slidenum">
              <a:rPr lang="en-GB" sz="900">
                <a:solidFill>
                  <a:srgbClr val="98ABD0"/>
                </a:solidFill>
              </a:rPr>
              <a:pPr algn="r"/>
              <a:t>18</a:t>
            </a:fld>
            <a:endParaRPr lang="en-GB" sz="900">
              <a:solidFill>
                <a:srgbClr val="98ABD0"/>
              </a:solidFill>
            </a:endParaRPr>
          </a:p>
        </p:txBody>
      </p:sp>
      <p:sp>
        <p:nvSpPr>
          <p:cNvPr id="18436" name="Rectangle 2"/>
          <p:cNvSpPr>
            <a:spLocks noGrp="1" noChangeArrowheads="1"/>
          </p:cNvSpPr>
          <p:nvPr>
            <p:ph type="title"/>
          </p:nvPr>
        </p:nvSpPr>
        <p:spPr/>
        <p:txBody>
          <a:bodyPr/>
          <a:lstStyle/>
          <a:p>
            <a:pPr eaLnBrk="1" hangingPunct="1"/>
            <a:r>
              <a:rPr lang="en-US" sz="1800" smtClean="0"/>
              <a:t>View Outline window</a:t>
            </a:r>
          </a:p>
        </p:txBody>
      </p:sp>
      <p:sp>
        <p:nvSpPr>
          <p:cNvPr id="18437" name="Rectangle 3"/>
          <p:cNvSpPr>
            <a:spLocks noGrp="1" noChangeArrowheads="1"/>
          </p:cNvSpPr>
          <p:nvPr>
            <p:ph type="body" idx="1"/>
          </p:nvPr>
        </p:nvSpPr>
        <p:spPr/>
        <p:txBody>
          <a:bodyPr/>
          <a:lstStyle/>
          <a:p>
            <a:pPr eaLnBrk="1" hangingPunct="1">
              <a:buFont typeface="Wingdings" pitchFamily="2" charset="2"/>
              <a:buNone/>
            </a:pPr>
            <a:endParaRPr lang="en-US" sz="1800" smtClean="0"/>
          </a:p>
        </p:txBody>
      </p:sp>
      <p:pic>
        <p:nvPicPr>
          <p:cNvPr id="18438" name="Picture 2"/>
          <p:cNvPicPr>
            <a:picLocks noChangeAspect="1" noChangeArrowheads="1"/>
          </p:cNvPicPr>
          <p:nvPr/>
        </p:nvPicPr>
        <p:blipFill>
          <a:blip r:embed="rId3"/>
          <a:srcRect/>
          <a:stretch>
            <a:fillRect/>
          </a:stretch>
        </p:blipFill>
        <p:spPr bwMode="auto">
          <a:xfrm>
            <a:off x="685800" y="1295400"/>
            <a:ext cx="7848600" cy="4800600"/>
          </a:xfrm>
          <a:prstGeom prst="rect">
            <a:avLst/>
          </a:prstGeom>
          <a:noFill/>
          <a:ln w="9525">
            <a:noFill/>
            <a:miter lim="800000"/>
            <a:headEnd/>
            <a:tailEnd/>
          </a:ln>
        </p:spPr>
      </p:pic>
      <p:pic>
        <p:nvPicPr>
          <p:cNvPr id="18439" name="Picture 2"/>
          <p:cNvPicPr>
            <a:picLocks noChangeAspect="1" noChangeArrowheads="1"/>
          </p:cNvPicPr>
          <p:nvPr/>
        </p:nvPicPr>
        <p:blipFill>
          <a:blip r:embed="rId4" cstate="print"/>
          <a:srcRect/>
          <a:stretch>
            <a:fillRect/>
          </a:stretch>
        </p:blipFill>
        <p:spPr bwMode="auto">
          <a:xfrm>
            <a:off x="609600" y="914400"/>
            <a:ext cx="7924800" cy="5181600"/>
          </a:xfrm>
          <a:prstGeom prst="rect">
            <a:avLst/>
          </a:prstGeom>
          <a:noFill/>
          <a:ln w="9525">
            <a:solidFill>
              <a:schemeClr val="accent2"/>
            </a:solidFill>
            <a:miter lim="800000"/>
            <a:headEnd/>
            <a:tailEnd/>
          </a:ln>
        </p:spPr>
      </p:pic>
      <p:sp>
        <p:nvSpPr>
          <p:cNvPr id="8" name="Rectangle 7"/>
          <p:cNvSpPr/>
          <p:nvPr/>
        </p:nvSpPr>
        <p:spPr>
          <a:xfrm>
            <a:off x="1524000" y="2209800"/>
            <a:ext cx="1676400" cy="3810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9" name="Rectangle 8"/>
          <p:cNvSpPr/>
          <p:nvPr/>
        </p:nvSpPr>
        <p:spPr>
          <a:xfrm>
            <a:off x="3048000" y="2743200"/>
            <a:ext cx="2514600" cy="5334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Tree>
  </p:cSld>
  <p:clrMapOvr>
    <a:masterClrMapping/>
  </p:clrMapOvr>
  <p:transition>
    <p:wipe dir="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Slide Number Placeholder 3"/>
          <p:cNvSpPr>
            <a:spLocks noGrp="1"/>
          </p:cNvSpPr>
          <p:nvPr>
            <p:ph type="sldNum" sz="quarter" idx="10"/>
          </p:nvPr>
        </p:nvSpPr>
        <p:spPr>
          <a:noFill/>
        </p:spPr>
        <p:txBody>
          <a:bodyPr/>
          <a:lstStyle/>
          <a:p>
            <a:r>
              <a:rPr lang="en-GB" smtClean="0"/>
              <a:t>Slide </a:t>
            </a:r>
            <a:fld id="{9CD79FFF-0D9E-45E7-AB91-1928CE211734}" type="slidenum">
              <a:rPr lang="en-GB" smtClean="0"/>
              <a:pPr/>
              <a:t>1</a:t>
            </a:fld>
            <a:endParaRPr lang="en-GB" smtClean="0"/>
          </a:p>
        </p:txBody>
      </p:sp>
      <p:sp>
        <p:nvSpPr>
          <p:cNvPr id="6147" name="Rectangle 21"/>
          <p:cNvSpPr>
            <a:spLocks noGrp="1" noChangeArrowheads="1"/>
          </p:cNvSpPr>
          <p:nvPr>
            <p:ph type="title"/>
          </p:nvPr>
        </p:nvSpPr>
        <p:spPr/>
        <p:txBody>
          <a:bodyPr/>
          <a:lstStyle/>
          <a:p>
            <a:pPr eaLnBrk="1" hangingPunct="1"/>
            <a:r>
              <a:rPr lang="en-US" smtClean="0"/>
              <a:t>What is TAFJ?</a:t>
            </a:r>
          </a:p>
        </p:txBody>
      </p:sp>
      <p:sp>
        <p:nvSpPr>
          <p:cNvPr id="6148" name="Rectangle 22"/>
          <p:cNvSpPr>
            <a:spLocks noGrp="1" noChangeArrowheads="1"/>
          </p:cNvSpPr>
          <p:nvPr>
            <p:ph type="body" idx="1"/>
          </p:nvPr>
        </p:nvSpPr>
        <p:spPr/>
        <p:txBody>
          <a:bodyPr/>
          <a:lstStyle/>
          <a:p>
            <a:pPr eaLnBrk="1" hangingPunct="1"/>
            <a:r>
              <a:rPr lang="en-US" dirty="0" smtClean="0"/>
              <a:t>TAFJ  is a Pick BASIC runtime and compiler.</a:t>
            </a:r>
          </a:p>
          <a:p>
            <a:pPr eaLnBrk="1" hangingPunct="1"/>
            <a:endParaRPr lang="en-US" dirty="0" smtClean="0"/>
          </a:p>
          <a:p>
            <a:pPr eaLnBrk="1" hangingPunct="1"/>
            <a:r>
              <a:rPr lang="en-US" dirty="0" smtClean="0"/>
              <a:t>The runtime itself has been developed using java</a:t>
            </a:r>
          </a:p>
          <a:p>
            <a:pPr eaLnBrk="1" hangingPunct="1"/>
            <a:endParaRPr lang="en-US" dirty="0" smtClean="0"/>
          </a:p>
          <a:p>
            <a:pPr eaLnBrk="1" hangingPunct="1"/>
            <a:r>
              <a:rPr lang="en-US" dirty="0" smtClean="0"/>
              <a:t>The compiler converts standard </a:t>
            </a:r>
            <a:r>
              <a:rPr lang="en-US" dirty="0" err="1" smtClean="0"/>
              <a:t>jBC</a:t>
            </a:r>
            <a:r>
              <a:rPr lang="en-US" dirty="0" smtClean="0"/>
              <a:t> code to java byte code</a:t>
            </a:r>
          </a:p>
          <a:p>
            <a:pPr eaLnBrk="1" hangingPunct="1"/>
            <a:endParaRPr lang="en-US" dirty="0" smtClean="0"/>
          </a:p>
          <a:p>
            <a:pPr eaLnBrk="1" hangingPunct="1"/>
            <a:r>
              <a:rPr lang="en-US" dirty="0" smtClean="0"/>
              <a:t>It manages connectivity to JDBC compliant databases.</a:t>
            </a:r>
          </a:p>
          <a:p>
            <a:pPr lvl="1" eaLnBrk="1" hangingPunct="1"/>
            <a:r>
              <a:rPr lang="en-US" dirty="0" err="1" smtClean="0"/>
              <a:t>Eg</a:t>
            </a:r>
            <a:r>
              <a:rPr lang="en-US" dirty="0" smtClean="0"/>
              <a:t>: Oracle, DB2, DERBY,H2 etc</a:t>
            </a:r>
          </a:p>
          <a:p>
            <a:pPr lvl="1" eaLnBrk="1" hangingPunct="1"/>
            <a:endParaRPr lang="en-US" dirty="0" smtClean="0"/>
          </a:p>
          <a:p>
            <a:pPr eaLnBrk="1" hangingPunct="1"/>
            <a:r>
              <a:rPr lang="en-US" dirty="0" smtClean="0"/>
              <a:t>It comes with tools that helps us to migrate </a:t>
            </a:r>
            <a:r>
              <a:rPr lang="en-US" dirty="0" err="1" smtClean="0"/>
              <a:t>multivalue</a:t>
            </a:r>
            <a:r>
              <a:rPr lang="en-US" dirty="0" smtClean="0"/>
              <a:t> data to Oracle,H2,Derby etc.</a:t>
            </a:r>
          </a:p>
          <a:p>
            <a:pPr eaLnBrk="1" hangingPunct="1"/>
            <a:endParaRPr lang="en-US" dirty="0" smtClean="0"/>
          </a:p>
          <a:p>
            <a:pPr eaLnBrk="1" hangingPunct="1">
              <a:buFont typeface="Wingdings" pitchFamily="2" charset="2"/>
              <a:buNone/>
            </a:pPr>
            <a:endParaRPr lang="en-US" dirty="0" smtClean="0"/>
          </a:p>
          <a:p>
            <a:pPr eaLnBrk="1" hangingPunct="1">
              <a:buFont typeface="Wingdings" pitchFamily="2" charset="2"/>
              <a:buNone/>
            </a:pPr>
            <a:endParaRPr lang="en-US" dirty="0" smtClean="0"/>
          </a:p>
        </p:txBody>
      </p:sp>
    </p:spTree>
  </p:cSld>
  <p:clrMapOvr>
    <a:masterClrMapping/>
  </p:clrMapOvr>
  <p:transition>
    <p:wipe dir="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6"/>
          <p:cNvSpPr>
            <a:spLocks noGrp="1" noChangeArrowheads="1"/>
          </p:cNvSpPr>
          <p:nvPr>
            <p:ph type="sldNum" sz="quarter" idx="10"/>
          </p:nvPr>
        </p:nvSpPr>
        <p:spPr>
          <a:noFill/>
        </p:spPr>
        <p:txBody>
          <a:bodyPr/>
          <a:lstStyle/>
          <a:p>
            <a:r>
              <a:rPr lang="en-GB" smtClean="0"/>
              <a:t>Slide </a:t>
            </a:r>
            <a:fld id="{3E5FDE78-7A8D-41D2-9FD1-DE658AFD19EE}" type="slidenum">
              <a:rPr lang="en-GB" smtClean="0"/>
              <a:pPr/>
              <a:t>19</a:t>
            </a:fld>
            <a:endParaRPr lang="en-GB" smtClean="0"/>
          </a:p>
        </p:txBody>
      </p:sp>
      <p:sp>
        <p:nvSpPr>
          <p:cNvPr id="19459" name="Slide Number Placeholder 3"/>
          <p:cNvSpPr txBox="1">
            <a:spLocks noGrp="1"/>
          </p:cNvSpPr>
          <p:nvPr/>
        </p:nvSpPr>
        <p:spPr bwMode="auto">
          <a:xfrm>
            <a:off x="7148513" y="6669088"/>
            <a:ext cx="1216025" cy="201612"/>
          </a:xfrm>
          <a:prstGeom prst="rect">
            <a:avLst/>
          </a:prstGeom>
          <a:noFill/>
          <a:ln w="9525">
            <a:noFill/>
            <a:miter lim="800000"/>
            <a:headEnd/>
            <a:tailEnd/>
          </a:ln>
        </p:spPr>
        <p:txBody>
          <a:bodyPr lIns="0" tIns="0" rIns="90000" bIns="0" anchor="ctr"/>
          <a:lstStyle/>
          <a:p>
            <a:pPr algn="r"/>
            <a:r>
              <a:rPr lang="en-GB" sz="900">
                <a:solidFill>
                  <a:srgbClr val="98ABD0"/>
                </a:solidFill>
              </a:rPr>
              <a:t>Slide </a:t>
            </a:r>
            <a:fld id="{09FFF62D-E80E-412F-9412-1687996C99E4}" type="slidenum">
              <a:rPr lang="en-GB" sz="900">
                <a:solidFill>
                  <a:srgbClr val="98ABD0"/>
                </a:solidFill>
              </a:rPr>
              <a:pPr algn="r"/>
              <a:t>19</a:t>
            </a:fld>
            <a:endParaRPr lang="en-GB" sz="900">
              <a:solidFill>
                <a:srgbClr val="98ABD0"/>
              </a:solidFill>
            </a:endParaRPr>
          </a:p>
        </p:txBody>
      </p:sp>
      <p:sp>
        <p:nvSpPr>
          <p:cNvPr id="19460" name="Rectangle 2"/>
          <p:cNvSpPr>
            <a:spLocks noGrp="1" noChangeArrowheads="1"/>
          </p:cNvSpPr>
          <p:nvPr>
            <p:ph type="title"/>
          </p:nvPr>
        </p:nvSpPr>
        <p:spPr/>
        <p:txBody>
          <a:bodyPr/>
          <a:lstStyle/>
          <a:p>
            <a:pPr eaLnBrk="1" hangingPunct="1"/>
            <a:r>
              <a:rPr lang="en-US" sz="1800" smtClean="0"/>
              <a:t>View Outline window</a:t>
            </a:r>
          </a:p>
        </p:txBody>
      </p:sp>
      <p:pic>
        <p:nvPicPr>
          <p:cNvPr id="19461" name="Picture 5"/>
          <p:cNvPicPr>
            <a:picLocks noChangeAspect="1" noChangeArrowheads="1"/>
          </p:cNvPicPr>
          <p:nvPr/>
        </p:nvPicPr>
        <p:blipFill>
          <a:blip r:embed="rId3" cstate="print"/>
          <a:srcRect/>
          <a:stretch>
            <a:fillRect/>
          </a:stretch>
        </p:blipFill>
        <p:spPr bwMode="auto">
          <a:xfrm>
            <a:off x="1676400" y="1752600"/>
            <a:ext cx="5595938" cy="3476625"/>
          </a:xfrm>
          <a:prstGeom prst="rect">
            <a:avLst/>
          </a:prstGeom>
          <a:noFill/>
          <a:ln w="9525">
            <a:solidFill>
              <a:schemeClr val="accent2"/>
            </a:solidFill>
            <a:miter lim="800000"/>
            <a:headEnd/>
            <a:tailEnd/>
          </a:ln>
        </p:spPr>
      </p:pic>
    </p:spTree>
  </p:cSld>
  <p:clrMapOvr>
    <a:masterClrMapping/>
  </p:clrMapOvr>
  <p:transition>
    <p:wipe dir="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itle 1"/>
          <p:cNvSpPr>
            <a:spLocks noGrp="1"/>
          </p:cNvSpPr>
          <p:nvPr>
            <p:ph type="title"/>
          </p:nvPr>
        </p:nvSpPr>
        <p:spPr/>
        <p:txBody>
          <a:bodyPr/>
          <a:lstStyle/>
          <a:p>
            <a:pPr eaLnBrk="1" hangingPunct="1"/>
            <a:r>
              <a:rPr lang="en-US" dirty="0" smtClean="0"/>
              <a:t>Creating TAFJ Project in Eclipse</a:t>
            </a:r>
          </a:p>
        </p:txBody>
      </p:sp>
      <p:sp>
        <p:nvSpPr>
          <p:cNvPr id="37892" name="Slide Number Placeholder 2"/>
          <p:cNvSpPr>
            <a:spLocks noGrp="1"/>
          </p:cNvSpPr>
          <p:nvPr>
            <p:ph type="sldNum" sz="quarter" idx="10"/>
          </p:nvPr>
        </p:nvSpPr>
        <p:spPr>
          <a:noFill/>
        </p:spPr>
        <p:txBody>
          <a:bodyPr/>
          <a:lstStyle/>
          <a:p>
            <a:r>
              <a:rPr lang="en-GB" smtClean="0"/>
              <a:t>Slide </a:t>
            </a:r>
            <a:fld id="{4E909878-113B-481C-A6D6-DAF19EFB2A56}" type="slidenum">
              <a:rPr lang="en-GB" smtClean="0"/>
              <a:pPr/>
              <a:t>20</a:t>
            </a:fld>
            <a:endParaRPr lang="en-GB" smtClean="0"/>
          </a:p>
        </p:txBody>
      </p:sp>
      <p:pic>
        <p:nvPicPr>
          <p:cNvPr id="5" name="Content Placeholder 4"/>
          <p:cNvPicPr>
            <a:picLocks noGrp="1"/>
          </p:cNvPicPr>
          <p:nvPr>
            <p:ph idx="1"/>
          </p:nvPr>
        </p:nvPicPr>
        <p:blipFill>
          <a:blip r:embed="rId3" cstate="print"/>
          <a:srcRect l="30610" t="40626" r="19995" b="34117"/>
          <a:stretch>
            <a:fillRect/>
          </a:stretch>
        </p:blipFill>
        <p:spPr bwMode="auto">
          <a:xfrm>
            <a:off x="826948" y="1040524"/>
            <a:ext cx="7527798" cy="2165131"/>
          </a:xfrm>
          <a:prstGeom prst="rect">
            <a:avLst/>
          </a:prstGeom>
          <a:noFill/>
          <a:ln w="9525">
            <a:noFill/>
            <a:miter lim="800000"/>
            <a:headEnd/>
            <a:tailEnd/>
          </a:ln>
        </p:spPr>
      </p:pic>
      <p:pic>
        <p:nvPicPr>
          <p:cNvPr id="6" name="Picture 5"/>
          <p:cNvPicPr/>
          <p:nvPr/>
        </p:nvPicPr>
        <p:blipFill>
          <a:blip r:embed="rId4" cstate="print"/>
          <a:srcRect l="28994" t="25193" r="29036" b="39567"/>
          <a:stretch>
            <a:fillRect/>
          </a:stretch>
        </p:blipFill>
        <p:spPr bwMode="auto">
          <a:xfrm>
            <a:off x="1310196" y="3618184"/>
            <a:ext cx="6050313" cy="2509346"/>
          </a:xfrm>
          <a:prstGeom prst="rect">
            <a:avLst/>
          </a:prstGeom>
          <a:noFill/>
          <a:ln w="9525">
            <a:noFill/>
            <a:miter lim="800000"/>
            <a:headEnd/>
            <a:tailEnd/>
          </a:ln>
        </p:spPr>
      </p:pic>
    </p:spTree>
  </p:cSld>
  <p:clrMapOvr>
    <a:masterClrMapping/>
  </p:clrMapOvr>
  <p:transition>
    <p:wipe dir="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itle 1"/>
          <p:cNvSpPr>
            <a:spLocks noGrp="1"/>
          </p:cNvSpPr>
          <p:nvPr>
            <p:ph type="title"/>
          </p:nvPr>
        </p:nvSpPr>
        <p:spPr/>
        <p:txBody>
          <a:bodyPr/>
          <a:lstStyle/>
          <a:p>
            <a:pPr eaLnBrk="1" hangingPunct="1"/>
            <a:r>
              <a:rPr lang="en-US" dirty="0" smtClean="0"/>
              <a:t>Creating TAFJ Project in Eclipse</a:t>
            </a:r>
          </a:p>
        </p:txBody>
      </p:sp>
      <p:sp>
        <p:nvSpPr>
          <p:cNvPr id="37892" name="Slide Number Placeholder 2"/>
          <p:cNvSpPr>
            <a:spLocks noGrp="1"/>
          </p:cNvSpPr>
          <p:nvPr>
            <p:ph type="sldNum" sz="quarter" idx="10"/>
          </p:nvPr>
        </p:nvSpPr>
        <p:spPr>
          <a:noFill/>
        </p:spPr>
        <p:txBody>
          <a:bodyPr/>
          <a:lstStyle/>
          <a:p>
            <a:r>
              <a:rPr lang="en-GB" smtClean="0"/>
              <a:t>Slide </a:t>
            </a:r>
            <a:fld id="{4E909878-113B-481C-A6D6-DAF19EFB2A56}" type="slidenum">
              <a:rPr lang="en-GB" smtClean="0"/>
              <a:pPr/>
              <a:t>21</a:t>
            </a:fld>
            <a:endParaRPr lang="en-GB" smtClean="0"/>
          </a:p>
        </p:txBody>
      </p:sp>
      <p:sp>
        <p:nvSpPr>
          <p:cNvPr id="7" name="Content Placeholder 6"/>
          <p:cNvSpPr>
            <a:spLocks noGrp="1"/>
          </p:cNvSpPr>
          <p:nvPr>
            <p:ph idx="1"/>
          </p:nvPr>
        </p:nvSpPr>
        <p:spPr>
          <a:xfrm>
            <a:off x="2942897" y="4298731"/>
            <a:ext cx="6015366" cy="1827432"/>
          </a:xfrm>
        </p:spPr>
        <p:txBody>
          <a:bodyPr/>
          <a:lstStyle/>
          <a:p>
            <a:r>
              <a:rPr lang="en-US" dirty="0" smtClean="0"/>
              <a:t>				</a:t>
            </a:r>
            <a:endParaRPr lang="en-US" dirty="0"/>
          </a:p>
        </p:txBody>
      </p:sp>
      <p:pic>
        <p:nvPicPr>
          <p:cNvPr id="8" name="Picture 7"/>
          <p:cNvPicPr/>
          <p:nvPr/>
        </p:nvPicPr>
        <p:blipFill>
          <a:blip r:embed="rId3" cstate="print"/>
          <a:srcRect r="57202" b="36321"/>
          <a:stretch>
            <a:fillRect/>
          </a:stretch>
        </p:blipFill>
        <p:spPr bwMode="auto">
          <a:xfrm>
            <a:off x="754831" y="1135071"/>
            <a:ext cx="3848700" cy="4540515"/>
          </a:xfrm>
          <a:prstGeom prst="rect">
            <a:avLst/>
          </a:prstGeom>
          <a:noFill/>
          <a:ln w="9525">
            <a:noFill/>
            <a:miter lim="800000"/>
            <a:headEnd/>
            <a:tailEnd/>
          </a:ln>
        </p:spPr>
      </p:pic>
      <p:pic>
        <p:nvPicPr>
          <p:cNvPr id="9" name="Picture 8"/>
          <p:cNvPicPr/>
          <p:nvPr/>
        </p:nvPicPr>
        <p:blipFill>
          <a:blip r:embed="rId4" cstate="print"/>
          <a:srcRect l="33541" r="33034" b="19893"/>
          <a:stretch>
            <a:fillRect/>
          </a:stretch>
        </p:blipFill>
        <p:spPr bwMode="auto">
          <a:xfrm>
            <a:off x="4893815" y="1135071"/>
            <a:ext cx="3672115" cy="4803274"/>
          </a:xfrm>
          <a:prstGeom prst="rect">
            <a:avLst/>
          </a:prstGeom>
          <a:noFill/>
          <a:ln w="9525">
            <a:noFill/>
            <a:miter lim="800000"/>
            <a:headEnd/>
            <a:tailEnd/>
          </a:ln>
        </p:spPr>
      </p:pic>
    </p:spTree>
  </p:cSld>
  <p:clrMapOvr>
    <a:masterClrMapping/>
  </p:clrMapOvr>
  <p:transition>
    <p:wipe dir="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Eclipse</a:t>
            </a:r>
            <a:endParaRPr lang="en-US" dirty="0"/>
          </a:p>
        </p:txBody>
      </p:sp>
      <p:sp>
        <p:nvSpPr>
          <p:cNvPr id="3" name="Content Placeholder 2"/>
          <p:cNvSpPr>
            <a:spLocks noGrp="1"/>
          </p:cNvSpPr>
          <p:nvPr>
            <p:ph idx="1"/>
          </p:nvPr>
        </p:nvSpPr>
        <p:spPr/>
        <p:txBody>
          <a:bodyPr/>
          <a:lstStyle/>
          <a:p>
            <a:endParaRPr lang="en-US"/>
          </a:p>
        </p:txBody>
      </p:sp>
      <p:sp>
        <p:nvSpPr>
          <p:cNvPr id="4" name="Date Placeholder 3"/>
          <p:cNvSpPr>
            <a:spLocks noGrp="1"/>
          </p:cNvSpPr>
          <p:nvPr>
            <p:ph type="dt" sz="half" idx="10"/>
          </p:nvPr>
        </p:nvSpPr>
        <p:spPr/>
        <p:txBody>
          <a:bodyPr/>
          <a:lstStyle/>
          <a:p>
            <a:pPr>
              <a:defRPr/>
            </a:pPr>
            <a:r>
              <a:rPr lang="fr-FR" smtClean="0"/>
              <a:t>© 2010 Capgemini - All rights reserved</a:t>
            </a:r>
            <a:endParaRPr lang="en-US" dirty="0"/>
          </a:p>
        </p:txBody>
      </p:sp>
      <p:sp>
        <p:nvSpPr>
          <p:cNvPr id="5" name="Slide Number Placeholder 4"/>
          <p:cNvSpPr>
            <a:spLocks noGrp="1"/>
          </p:cNvSpPr>
          <p:nvPr>
            <p:ph type="sldNum" sz="quarter" idx="11"/>
          </p:nvPr>
        </p:nvSpPr>
        <p:spPr/>
        <p:txBody>
          <a:bodyPr/>
          <a:lstStyle/>
          <a:p>
            <a:pPr>
              <a:defRPr/>
            </a:pPr>
            <a:fld id="{AE72FC40-BA65-4A86-8DAC-7CB69408270E}" type="slidenum">
              <a:rPr lang="en-US" smtClean="0"/>
              <a:pPr>
                <a:defRPr/>
              </a:pPr>
              <a:t>22</a:t>
            </a:fld>
            <a:endParaRPr lang="en-US"/>
          </a:p>
        </p:txBody>
      </p:sp>
      <p:pic>
        <p:nvPicPr>
          <p:cNvPr id="6" name="Picture 5"/>
          <p:cNvPicPr/>
          <p:nvPr/>
        </p:nvPicPr>
        <p:blipFill>
          <a:blip r:embed="rId2" cstate="print"/>
          <a:srcRect r="1274" b="9042"/>
          <a:stretch>
            <a:fillRect/>
          </a:stretch>
        </p:blipFill>
        <p:spPr bwMode="auto">
          <a:xfrm>
            <a:off x="380999" y="1264931"/>
            <a:ext cx="8626475" cy="4635126"/>
          </a:xfrm>
          <a:prstGeom prst="rect">
            <a:avLst/>
          </a:prstGeom>
          <a:noFill/>
          <a:ln w="9525">
            <a:noFill/>
            <a:miter lim="800000"/>
            <a:headEnd/>
            <a:tailEnd/>
          </a:ln>
        </p:spPr>
      </p:pic>
    </p:spTree>
  </p:cSld>
  <p:clrMapOvr>
    <a:masterClrMapping/>
  </p:clrMapOvr>
  <p:transition>
    <p:wipe dir="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Eclipse </a:t>
            </a:r>
            <a:endParaRPr lang="en-US" dirty="0"/>
          </a:p>
        </p:txBody>
      </p:sp>
      <p:sp>
        <p:nvSpPr>
          <p:cNvPr id="3" name="Content Placeholder 2"/>
          <p:cNvSpPr>
            <a:spLocks noGrp="1"/>
          </p:cNvSpPr>
          <p:nvPr>
            <p:ph idx="1"/>
          </p:nvPr>
        </p:nvSpPr>
        <p:spPr/>
        <p:txBody>
          <a:bodyPr/>
          <a:lstStyle/>
          <a:p>
            <a:r>
              <a:rPr lang="en-US" dirty="0" smtClean="0"/>
              <a:t>Specify the path of TAFJ Home</a:t>
            </a:r>
          </a:p>
          <a:p>
            <a:endParaRPr lang="en-US" dirty="0"/>
          </a:p>
        </p:txBody>
      </p:sp>
      <p:sp>
        <p:nvSpPr>
          <p:cNvPr id="4" name="Date Placeholder 3"/>
          <p:cNvSpPr>
            <a:spLocks noGrp="1"/>
          </p:cNvSpPr>
          <p:nvPr>
            <p:ph type="dt" sz="half" idx="10"/>
          </p:nvPr>
        </p:nvSpPr>
        <p:spPr/>
        <p:txBody>
          <a:bodyPr/>
          <a:lstStyle/>
          <a:p>
            <a:pPr>
              <a:defRPr/>
            </a:pPr>
            <a:r>
              <a:rPr lang="fr-FR" smtClean="0"/>
              <a:t>© 2010 Capgemini - All rights reserved</a:t>
            </a:r>
            <a:endParaRPr lang="en-US" dirty="0"/>
          </a:p>
        </p:txBody>
      </p:sp>
      <p:sp>
        <p:nvSpPr>
          <p:cNvPr id="5" name="Slide Number Placeholder 4"/>
          <p:cNvSpPr>
            <a:spLocks noGrp="1"/>
          </p:cNvSpPr>
          <p:nvPr>
            <p:ph type="sldNum" sz="quarter" idx="11"/>
          </p:nvPr>
        </p:nvSpPr>
        <p:spPr/>
        <p:txBody>
          <a:bodyPr/>
          <a:lstStyle/>
          <a:p>
            <a:pPr>
              <a:defRPr/>
            </a:pPr>
            <a:fld id="{AE72FC40-BA65-4A86-8DAC-7CB69408270E}" type="slidenum">
              <a:rPr lang="en-US" smtClean="0"/>
              <a:pPr>
                <a:defRPr/>
              </a:pPr>
              <a:t>23</a:t>
            </a:fld>
            <a:endParaRPr lang="en-US"/>
          </a:p>
        </p:txBody>
      </p:sp>
      <p:pic>
        <p:nvPicPr>
          <p:cNvPr id="6" name="Picture 5"/>
          <p:cNvPicPr/>
          <p:nvPr/>
        </p:nvPicPr>
        <p:blipFill>
          <a:blip r:embed="rId2" cstate="print"/>
          <a:srcRect r="-490" b="9898"/>
          <a:stretch>
            <a:fillRect/>
          </a:stretch>
        </p:blipFill>
        <p:spPr bwMode="auto">
          <a:xfrm>
            <a:off x="413657" y="1665514"/>
            <a:ext cx="7815943" cy="4614742"/>
          </a:xfrm>
          <a:prstGeom prst="rect">
            <a:avLst/>
          </a:prstGeom>
          <a:noFill/>
          <a:ln w="9525">
            <a:noFill/>
            <a:miter lim="800000"/>
            <a:headEnd/>
            <a:tailEnd/>
          </a:ln>
        </p:spPr>
      </p:pic>
    </p:spTree>
  </p:cSld>
  <p:clrMapOvr>
    <a:masterClrMapping/>
  </p:clrMapOvr>
  <p:transition>
    <p:wipe dir="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Eclipse</a:t>
            </a:r>
            <a:endParaRPr lang="en-US" dirty="0"/>
          </a:p>
        </p:txBody>
      </p:sp>
      <p:sp>
        <p:nvSpPr>
          <p:cNvPr id="3" name="Content Placeholder 2"/>
          <p:cNvSpPr>
            <a:spLocks noGrp="1"/>
          </p:cNvSpPr>
          <p:nvPr>
            <p:ph idx="1"/>
          </p:nvPr>
        </p:nvSpPr>
        <p:spPr/>
        <p:txBody>
          <a:bodyPr/>
          <a:lstStyle/>
          <a:p>
            <a:r>
              <a:rPr lang="en-US" dirty="0" smtClean="0"/>
              <a:t>Specify path of tafj.properties file</a:t>
            </a:r>
            <a:endParaRPr lang="en-US" dirty="0"/>
          </a:p>
        </p:txBody>
      </p:sp>
      <p:sp>
        <p:nvSpPr>
          <p:cNvPr id="4" name="Date Placeholder 3"/>
          <p:cNvSpPr>
            <a:spLocks noGrp="1"/>
          </p:cNvSpPr>
          <p:nvPr>
            <p:ph type="dt" sz="half" idx="10"/>
          </p:nvPr>
        </p:nvSpPr>
        <p:spPr/>
        <p:txBody>
          <a:bodyPr/>
          <a:lstStyle/>
          <a:p>
            <a:pPr>
              <a:defRPr/>
            </a:pPr>
            <a:r>
              <a:rPr lang="fr-FR" smtClean="0"/>
              <a:t>© 2010 Capgemini - All rights reserved</a:t>
            </a:r>
            <a:endParaRPr lang="en-US" dirty="0"/>
          </a:p>
        </p:txBody>
      </p:sp>
      <p:sp>
        <p:nvSpPr>
          <p:cNvPr id="5" name="Slide Number Placeholder 4"/>
          <p:cNvSpPr>
            <a:spLocks noGrp="1"/>
          </p:cNvSpPr>
          <p:nvPr>
            <p:ph type="sldNum" sz="quarter" idx="11"/>
          </p:nvPr>
        </p:nvSpPr>
        <p:spPr/>
        <p:txBody>
          <a:bodyPr/>
          <a:lstStyle/>
          <a:p>
            <a:pPr>
              <a:defRPr/>
            </a:pPr>
            <a:fld id="{AE72FC40-BA65-4A86-8DAC-7CB69408270E}" type="slidenum">
              <a:rPr lang="en-US" smtClean="0"/>
              <a:pPr>
                <a:defRPr/>
              </a:pPr>
              <a:t>24</a:t>
            </a:fld>
            <a:endParaRPr lang="en-US"/>
          </a:p>
        </p:txBody>
      </p:sp>
      <p:pic>
        <p:nvPicPr>
          <p:cNvPr id="6" name="Picture 5"/>
          <p:cNvPicPr/>
          <p:nvPr/>
        </p:nvPicPr>
        <p:blipFill>
          <a:blip r:embed="rId2" cstate="print"/>
          <a:srcRect b="11612"/>
          <a:stretch>
            <a:fillRect/>
          </a:stretch>
        </p:blipFill>
        <p:spPr bwMode="auto">
          <a:xfrm>
            <a:off x="1066132" y="1920333"/>
            <a:ext cx="5944935" cy="4205830"/>
          </a:xfrm>
          <a:prstGeom prst="rect">
            <a:avLst/>
          </a:prstGeom>
          <a:noFill/>
          <a:ln w="9525">
            <a:noFill/>
            <a:miter lim="800000"/>
            <a:headEnd/>
            <a:tailEnd/>
          </a:ln>
        </p:spPr>
      </p:pic>
    </p:spTree>
  </p:cSld>
  <p:clrMapOvr>
    <a:masterClrMapping/>
  </p:clrMapOvr>
  <p:transition>
    <p:wipe dir="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Eclipse – To write T24 routine</a:t>
            </a:r>
            <a:endParaRPr lang="en-US" dirty="0"/>
          </a:p>
        </p:txBody>
      </p:sp>
      <p:sp>
        <p:nvSpPr>
          <p:cNvPr id="3" name="Content Placeholder 2"/>
          <p:cNvSpPr>
            <a:spLocks noGrp="1"/>
          </p:cNvSpPr>
          <p:nvPr>
            <p:ph idx="1"/>
          </p:nvPr>
        </p:nvSpPr>
        <p:spPr/>
        <p:txBody>
          <a:bodyPr/>
          <a:lstStyle/>
          <a:p>
            <a:endParaRPr lang="en-US"/>
          </a:p>
        </p:txBody>
      </p:sp>
      <p:sp>
        <p:nvSpPr>
          <p:cNvPr id="4" name="Date Placeholder 3"/>
          <p:cNvSpPr>
            <a:spLocks noGrp="1"/>
          </p:cNvSpPr>
          <p:nvPr>
            <p:ph type="dt" sz="half" idx="10"/>
          </p:nvPr>
        </p:nvSpPr>
        <p:spPr/>
        <p:txBody>
          <a:bodyPr/>
          <a:lstStyle/>
          <a:p>
            <a:pPr>
              <a:defRPr/>
            </a:pPr>
            <a:r>
              <a:rPr lang="fr-FR" smtClean="0"/>
              <a:t>© 2010 Capgemini - All rights reserved</a:t>
            </a:r>
            <a:endParaRPr lang="en-US" dirty="0"/>
          </a:p>
        </p:txBody>
      </p:sp>
      <p:sp>
        <p:nvSpPr>
          <p:cNvPr id="5" name="Slide Number Placeholder 4"/>
          <p:cNvSpPr>
            <a:spLocks noGrp="1"/>
          </p:cNvSpPr>
          <p:nvPr>
            <p:ph type="sldNum" sz="quarter" idx="11"/>
          </p:nvPr>
        </p:nvSpPr>
        <p:spPr/>
        <p:txBody>
          <a:bodyPr/>
          <a:lstStyle/>
          <a:p>
            <a:pPr>
              <a:defRPr/>
            </a:pPr>
            <a:fld id="{AE72FC40-BA65-4A86-8DAC-7CB69408270E}" type="slidenum">
              <a:rPr lang="en-US" smtClean="0"/>
              <a:pPr>
                <a:defRPr/>
              </a:pPr>
              <a:t>25</a:t>
            </a:fld>
            <a:endParaRPr lang="en-US"/>
          </a:p>
        </p:txBody>
      </p:sp>
      <p:pic>
        <p:nvPicPr>
          <p:cNvPr id="6" name="Picture 5"/>
          <p:cNvPicPr/>
          <p:nvPr/>
        </p:nvPicPr>
        <p:blipFill>
          <a:blip r:embed="rId2" cstate="print"/>
          <a:srcRect r="2645" b="7206"/>
          <a:stretch>
            <a:fillRect/>
          </a:stretch>
        </p:blipFill>
        <p:spPr bwMode="auto">
          <a:xfrm>
            <a:off x="783771" y="1221249"/>
            <a:ext cx="7717972" cy="4678807"/>
          </a:xfrm>
          <a:prstGeom prst="rect">
            <a:avLst/>
          </a:prstGeom>
          <a:noFill/>
          <a:ln w="9525">
            <a:noFill/>
            <a:miter lim="800000"/>
            <a:headEnd/>
            <a:tailEnd/>
          </a:ln>
        </p:spPr>
      </p:pic>
    </p:spTree>
  </p:cSld>
  <p:clrMapOvr>
    <a:masterClrMapping/>
  </p:clrMapOvr>
  <p:transition>
    <p:wipe dir="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Eclipse – To write T24 routine</a:t>
            </a:r>
            <a:endParaRPr lang="en-US" dirty="0"/>
          </a:p>
        </p:txBody>
      </p:sp>
      <p:sp>
        <p:nvSpPr>
          <p:cNvPr id="3" name="Content Placeholder 2"/>
          <p:cNvSpPr>
            <a:spLocks noGrp="1"/>
          </p:cNvSpPr>
          <p:nvPr>
            <p:ph idx="1"/>
          </p:nvPr>
        </p:nvSpPr>
        <p:spPr/>
        <p:txBody>
          <a:bodyPr/>
          <a:lstStyle/>
          <a:p>
            <a:endParaRPr lang="en-US"/>
          </a:p>
        </p:txBody>
      </p:sp>
      <p:sp>
        <p:nvSpPr>
          <p:cNvPr id="4" name="Date Placeholder 3"/>
          <p:cNvSpPr>
            <a:spLocks noGrp="1"/>
          </p:cNvSpPr>
          <p:nvPr>
            <p:ph type="dt" sz="half" idx="10"/>
          </p:nvPr>
        </p:nvSpPr>
        <p:spPr/>
        <p:txBody>
          <a:bodyPr/>
          <a:lstStyle/>
          <a:p>
            <a:pPr>
              <a:defRPr/>
            </a:pPr>
            <a:r>
              <a:rPr lang="fr-FR" smtClean="0"/>
              <a:t>© 2010 Capgemini - All rights reserved</a:t>
            </a:r>
            <a:endParaRPr lang="en-US" dirty="0"/>
          </a:p>
        </p:txBody>
      </p:sp>
      <p:sp>
        <p:nvSpPr>
          <p:cNvPr id="5" name="Slide Number Placeholder 4"/>
          <p:cNvSpPr>
            <a:spLocks noGrp="1"/>
          </p:cNvSpPr>
          <p:nvPr>
            <p:ph type="sldNum" sz="quarter" idx="11"/>
          </p:nvPr>
        </p:nvSpPr>
        <p:spPr/>
        <p:txBody>
          <a:bodyPr/>
          <a:lstStyle/>
          <a:p>
            <a:pPr>
              <a:defRPr/>
            </a:pPr>
            <a:fld id="{AE72FC40-BA65-4A86-8DAC-7CB69408270E}" type="slidenum">
              <a:rPr lang="en-US" smtClean="0"/>
              <a:pPr>
                <a:defRPr/>
              </a:pPr>
              <a:t>26</a:t>
            </a:fld>
            <a:endParaRPr lang="en-US"/>
          </a:p>
        </p:txBody>
      </p:sp>
      <p:pic>
        <p:nvPicPr>
          <p:cNvPr id="6" name="Picture 5"/>
          <p:cNvPicPr/>
          <p:nvPr/>
        </p:nvPicPr>
        <p:blipFill>
          <a:blip r:embed="rId2" cstate="print"/>
          <a:srcRect r="490" b="12346"/>
          <a:stretch>
            <a:fillRect/>
          </a:stretch>
        </p:blipFill>
        <p:spPr bwMode="auto">
          <a:xfrm>
            <a:off x="664029" y="1343557"/>
            <a:ext cx="6865878" cy="4170885"/>
          </a:xfrm>
          <a:prstGeom prst="rect">
            <a:avLst/>
          </a:prstGeom>
          <a:noFill/>
          <a:ln w="9525">
            <a:noFill/>
            <a:miter lim="800000"/>
            <a:headEnd/>
            <a:tailEnd/>
          </a:ln>
        </p:spPr>
      </p:pic>
    </p:spTree>
  </p:cSld>
  <p:clrMapOvr>
    <a:masterClrMapping/>
  </p:clrMapOvr>
  <p:transition>
    <p:wipe dir="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 execute the program</a:t>
            </a:r>
            <a:endParaRPr lang="en-US" dirty="0"/>
          </a:p>
        </p:txBody>
      </p:sp>
      <p:sp>
        <p:nvSpPr>
          <p:cNvPr id="3" name="Content Placeholder 2"/>
          <p:cNvSpPr>
            <a:spLocks noGrp="1"/>
          </p:cNvSpPr>
          <p:nvPr>
            <p:ph idx="1"/>
          </p:nvPr>
        </p:nvSpPr>
        <p:spPr/>
        <p:txBody>
          <a:bodyPr/>
          <a:lstStyle/>
          <a:p>
            <a:endParaRPr lang="en-US"/>
          </a:p>
        </p:txBody>
      </p:sp>
      <p:sp>
        <p:nvSpPr>
          <p:cNvPr id="4" name="Date Placeholder 3"/>
          <p:cNvSpPr>
            <a:spLocks noGrp="1"/>
          </p:cNvSpPr>
          <p:nvPr>
            <p:ph type="dt" sz="half" idx="10"/>
          </p:nvPr>
        </p:nvSpPr>
        <p:spPr/>
        <p:txBody>
          <a:bodyPr/>
          <a:lstStyle/>
          <a:p>
            <a:pPr>
              <a:defRPr/>
            </a:pPr>
            <a:r>
              <a:rPr lang="fr-FR" smtClean="0"/>
              <a:t>© 2010 Capgemini - All rights reserved</a:t>
            </a:r>
            <a:endParaRPr lang="en-US" dirty="0"/>
          </a:p>
        </p:txBody>
      </p:sp>
      <p:sp>
        <p:nvSpPr>
          <p:cNvPr id="5" name="Slide Number Placeholder 4"/>
          <p:cNvSpPr>
            <a:spLocks noGrp="1"/>
          </p:cNvSpPr>
          <p:nvPr>
            <p:ph type="sldNum" sz="quarter" idx="11"/>
          </p:nvPr>
        </p:nvSpPr>
        <p:spPr/>
        <p:txBody>
          <a:bodyPr/>
          <a:lstStyle/>
          <a:p>
            <a:pPr>
              <a:defRPr/>
            </a:pPr>
            <a:fld id="{AE72FC40-BA65-4A86-8DAC-7CB69408270E}" type="slidenum">
              <a:rPr lang="en-US" smtClean="0"/>
              <a:pPr>
                <a:defRPr/>
              </a:pPr>
              <a:t>27</a:t>
            </a:fld>
            <a:endParaRPr lang="en-US"/>
          </a:p>
        </p:txBody>
      </p:sp>
      <p:pic>
        <p:nvPicPr>
          <p:cNvPr id="6" name="Picture 5"/>
          <p:cNvPicPr/>
          <p:nvPr/>
        </p:nvPicPr>
        <p:blipFill>
          <a:blip r:embed="rId2" cstate="print"/>
          <a:srcRect r="-1665" b="12469"/>
          <a:stretch>
            <a:fillRect/>
          </a:stretch>
        </p:blipFill>
        <p:spPr bwMode="auto">
          <a:xfrm>
            <a:off x="664029" y="1346469"/>
            <a:ext cx="6929944" cy="4165061"/>
          </a:xfrm>
          <a:prstGeom prst="rect">
            <a:avLst/>
          </a:prstGeom>
          <a:noFill/>
          <a:ln w="9525">
            <a:noFill/>
            <a:miter lim="800000"/>
            <a:headEnd/>
            <a:tailEnd/>
          </a:ln>
        </p:spPr>
      </p:pic>
    </p:spTree>
  </p:cSld>
  <p:clrMapOvr>
    <a:masterClrMapping/>
  </p:clrMapOvr>
  <p:transition>
    <p:wipe dir="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Eclipse</a:t>
            </a:r>
            <a:endParaRPr lang="en-US" dirty="0"/>
          </a:p>
        </p:txBody>
      </p:sp>
      <p:sp>
        <p:nvSpPr>
          <p:cNvPr id="3" name="Content Placeholder 2"/>
          <p:cNvSpPr>
            <a:spLocks noGrp="1"/>
          </p:cNvSpPr>
          <p:nvPr>
            <p:ph idx="1"/>
          </p:nvPr>
        </p:nvSpPr>
        <p:spPr/>
        <p:txBody>
          <a:bodyPr/>
          <a:lstStyle/>
          <a:p>
            <a:r>
              <a:rPr lang="en-US" dirty="0" smtClean="0"/>
              <a:t>To use I_COMMON and I_EQUATE</a:t>
            </a:r>
          </a:p>
          <a:p>
            <a:r>
              <a:rPr lang="en-US" dirty="0" smtClean="0"/>
              <a:t> Right click on project and click on properties and specify the path of Insert folder</a:t>
            </a:r>
            <a:endParaRPr lang="en-US" dirty="0"/>
          </a:p>
        </p:txBody>
      </p:sp>
      <p:sp>
        <p:nvSpPr>
          <p:cNvPr id="4" name="Date Placeholder 3"/>
          <p:cNvSpPr>
            <a:spLocks noGrp="1"/>
          </p:cNvSpPr>
          <p:nvPr>
            <p:ph type="dt" sz="half" idx="10"/>
          </p:nvPr>
        </p:nvSpPr>
        <p:spPr/>
        <p:txBody>
          <a:bodyPr/>
          <a:lstStyle/>
          <a:p>
            <a:pPr>
              <a:defRPr/>
            </a:pPr>
            <a:r>
              <a:rPr lang="fr-FR" smtClean="0"/>
              <a:t>© 2010 Capgemini - All rights reserved</a:t>
            </a:r>
            <a:endParaRPr lang="en-US" dirty="0"/>
          </a:p>
        </p:txBody>
      </p:sp>
      <p:sp>
        <p:nvSpPr>
          <p:cNvPr id="5" name="Slide Number Placeholder 4"/>
          <p:cNvSpPr>
            <a:spLocks noGrp="1"/>
          </p:cNvSpPr>
          <p:nvPr>
            <p:ph type="sldNum" sz="quarter" idx="11"/>
          </p:nvPr>
        </p:nvSpPr>
        <p:spPr/>
        <p:txBody>
          <a:bodyPr/>
          <a:lstStyle/>
          <a:p>
            <a:pPr>
              <a:defRPr/>
            </a:pPr>
            <a:fld id="{AE72FC40-BA65-4A86-8DAC-7CB69408270E}" type="slidenum">
              <a:rPr lang="en-US" smtClean="0"/>
              <a:pPr>
                <a:defRPr/>
              </a:pPr>
              <a:t>28</a:t>
            </a:fld>
            <a:endParaRPr lang="en-US"/>
          </a:p>
        </p:txBody>
      </p:sp>
      <p:pic>
        <p:nvPicPr>
          <p:cNvPr id="6" name="Picture 5"/>
          <p:cNvPicPr/>
          <p:nvPr/>
        </p:nvPicPr>
        <p:blipFill>
          <a:blip r:embed="rId2" cstate="print"/>
          <a:srcRect b="7083"/>
          <a:stretch>
            <a:fillRect/>
          </a:stretch>
        </p:blipFill>
        <p:spPr bwMode="auto">
          <a:xfrm>
            <a:off x="576943" y="1860594"/>
            <a:ext cx="7053943" cy="4421326"/>
          </a:xfrm>
          <a:prstGeom prst="rect">
            <a:avLst/>
          </a:prstGeom>
          <a:noFill/>
          <a:ln w="9525">
            <a:noFill/>
            <a:miter lim="800000"/>
            <a:headEnd/>
            <a:tailEnd/>
          </a:ln>
        </p:spPr>
      </p:pic>
    </p:spTree>
  </p:cSld>
  <p:clrMapOvr>
    <a:masterClrMapping/>
  </p:clrMapOvr>
  <p:transition>
    <p:wipe dir="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Slide Number Placeholder 3"/>
          <p:cNvSpPr>
            <a:spLocks noGrp="1"/>
          </p:cNvSpPr>
          <p:nvPr>
            <p:ph type="sldNum" sz="quarter" idx="10"/>
          </p:nvPr>
        </p:nvSpPr>
        <p:spPr>
          <a:noFill/>
        </p:spPr>
        <p:txBody>
          <a:bodyPr/>
          <a:lstStyle/>
          <a:p>
            <a:r>
              <a:rPr lang="en-GB" smtClean="0"/>
              <a:t>Slide </a:t>
            </a:r>
            <a:fld id="{6F8C4B1F-F1EC-4471-8FCB-523F99EEA877}" type="slidenum">
              <a:rPr lang="en-GB" smtClean="0"/>
              <a:pPr/>
              <a:t>2</a:t>
            </a:fld>
            <a:endParaRPr lang="en-GB" smtClean="0"/>
          </a:p>
        </p:txBody>
      </p:sp>
      <p:sp>
        <p:nvSpPr>
          <p:cNvPr id="7171" name="Rectangle 22"/>
          <p:cNvSpPr>
            <a:spLocks noGrp="1" noChangeArrowheads="1"/>
          </p:cNvSpPr>
          <p:nvPr>
            <p:ph type="body" idx="1"/>
          </p:nvPr>
        </p:nvSpPr>
        <p:spPr/>
        <p:txBody>
          <a:bodyPr/>
          <a:lstStyle/>
          <a:p>
            <a:pPr algn="ctr" eaLnBrk="1" hangingPunct="1">
              <a:buFont typeface="Wingdings" pitchFamily="2" charset="2"/>
              <a:buNone/>
            </a:pPr>
            <a:endParaRPr lang="en-US" smtClean="0"/>
          </a:p>
          <a:p>
            <a:pPr algn="ctr" eaLnBrk="1" hangingPunct="1">
              <a:buFont typeface="Wingdings" pitchFamily="2" charset="2"/>
              <a:buNone/>
            </a:pPr>
            <a:endParaRPr lang="en-US" smtClean="0"/>
          </a:p>
          <a:p>
            <a:pPr algn="ctr" eaLnBrk="1" hangingPunct="1">
              <a:buFont typeface="Wingdings" pitchFamily="2" charset="2"/>
              <a:buNone/>
            </a:pPr>
            <a:endParaRPr lang="en-US" smtClean="0"/>
          </a:p>
          <a:p>
            <a:pPr algn="ctr" eaLnBrk="1" hangingPunct="1">
              <a:buFont typeface="Wingdings" pitchFamily="2" charset="2"/>
              <a:buNone/>
            </a:pPr>
            <a:endParaRPr lang="en-US" smtClean="0"/>
          </a:p>
          <a:p>
            <a:pPr algn="ctr" eaLnBrk="1" hangingPunct="1">
              <a:buFont typeface="Wingdings" pitchFamily="2" charset="2"/>
              <a:buNone/>
            </a:pPr>
            <a:endParaRPr lang="en-US" smtClean="0"/>
          </a:p>
          <a:p>
            <a:pPr algn="ctr" eaLnBrk="1" hangingPunct="1">
              <a:buFont typeface="Wingdings" pitchFamily="2" charset="2"/>
              <a:buNone/>
            </a:pPr>
            <a:endParaRPr lang="en-US" smtClean="0"/>
          </a:p>
          <a:p>
            <a:pPr algn="ctr" eaLnBrk="1" hangingPunct="1">
              <a:buFont typeface="Wingdings" pitchFamily="2" charset="2"/>
              <a:buNone/>
            </a:pPr>
            <a:r>
              <a:rPr lang="en-US" smtClean="0"/>
              <a:t>Why TAFJ</a:t>
            </a:r>
          </a:p>
        </p:txBody>
      </p:sp>
    </p:spTree>
  </p:cSld>
  <p:clrMapOvr>
    <a:masterClrMapping/>
  </p:clrMapOvr>
  <p:transition>
    <p:wipe dir="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Eclipse</a:t>
            </a:r>
            <a:endParaRPr lang="en-US" dirty="0"/>
          </a:p>
        </p:txBody>
      </p:sp>
      <p:sp>
        <p:nvSpPr>
          <p:cNvPr id="3" name="Content Placeholder 2"/>
          <p:cNvSpPr>
            <a:spLocks noGrp="1"/>
          </p:cNvSpPr>
          <p:nvPr>
            <p:ph idx="1"/>
          </p:nvPr>
        </p:nvSpPr>
        <p:spPr/>
        <p:txBody>
          <a:bodyPr/>
          <a:lstStyle/>
          <a:p>
            <a:r>
              <a:rPr lang="en-US" dirty="0" smtClean="0"/>
              <a:t>To invoke classic mode from eclipse</a:t>
            </a:r>
          </a:p>
          <a:p>
            <a:r>
              <a:rPr lang="en-US" dirty="0" smtClean="0"/>
              <a:t> Go to Run menu click on Run configuration </a:t>
            </a:r>
          </a:p>
          <a:p>
            <a:endParaRPr lang="en-US" dirty="0"/>
          </a:p>
        </p:txBody>
      </p:sp>
      <p:sp>
        <p:nvSpPr>
          <p:cNvPr id="4" name="Date Placeholder 3"/>
          <p:cNvSpPr>
            <a:spLocks noGrp="1"/>
          </p:cNvSpPr>
          <p:nvPr>
            <p:ph type="dt" sz="half" idx="10"/>
          </p:nvPr>
        </p:nvSpPr>
        <p:spPr/>
        <p:txBody>
          <a:bodyPr/>
          <a:lstStyle/>
          <a:p>
            <a:pPr>
              <a:defRPr/>
            </a:pPr>
            <a:r>
              <a:rPr lang="fr-FR" smtClean="0"/>
              <a:t>© 2010 Capgemini - All rights reserved</a:t>
            </a:r>
            <a:endParaRPr lang="en-US" dirty="0"/>
          </a:p>
        </p:txBody>
      </p:sp>
      <p:sp>
        <p:nvSpPr>
          <p:cNvPr id="5" name="Slide Number Placeholder 4"/>
          <p:cNvSpPr>
            <a:spLocks noGrp="1"/>
          </p:cNvSpPr>
          <p:nvPr>
            <p:ph type="sldNum" sz="quarter" idx="11"/>
          </p:nvPr>
        </p:nvSpPr>
        <p:spPr/>
        <p:txBody>
          <a:bodyPr/>
          <a:lstStyle/>
          <a:p>
            <a:pPr>
              <a:defRPr/>
            </a:pPr>
            <a:fld id="{AE72FC40-BA65-4A86-8DAC-7CB69408270E}" type="slidenum">
              <a:rPr lang="en-US" smtClean="0"/>
              <a:pPr>
                <a:defRPr/>
              </a:pPr>
              <a:t>29</a:t>
            </a:fld>
            <a:endParaRPr lang="en-US"/>
          </a:p>
        </p:txBody>
      </p:sp>
      <p:pic>
        <p:nvPicPr>
          <p:cNvPr id="6" name="Picture 5"/>
          <p:cNvPicPr/>
          <p:nvPr/>
        </p:nvPicPr>
        <p:blipFill>
          <a:blip r:embed="rId2" cstate="print"/>
          <a:srcRect b="5737"/>
          <a:stretch>
            <a:fillRect/>
          </a:stretch>
        </p:blipFill>
        <p:spPr bwMode="auto">
          <a:xfrm>
            <a:off x="932115" y="2188458"/>
            <a:ext cx="5944935" cy="4485392"/>
          </a:xfrm>
          <a:prstGeom prst="rect">
            <a:avLst/>
          </a:prstGeom>
          <a:noFill/>
          <a:ln w="9525">
            <a:noFill/>
            <a:miter lim="800000"/>
            <a:headEnd/>
            <a:tailEnd/>
          </a:ln>
        </p:spPr>
      </p:pic>
    </p:spTree>
  </p:cSld>
  <p:clrMapOvr>
    <a:masterClrMapping/>
  </p:clrMapOvr>
  <p:transition>
    <p:wipe dir="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Eclipse</a:t>
            </a:r>
            <a:endParaRPr lang="en-US" dirty="0"/>
          </a:p>
        </p:txBody>
      </p:sp>
      <p:sp>
        <p:nvSpPr>
          <p:cNvPr id="3" name="Content Placeholder 2"/>
          <p:cNvSpPr>
            <a:spLocks noGrp="1"/>
          </p:cNvSpPr>
          <p:nvPr>
            <p:ph idx="1"/>
          </p:nvPr>
        </p:nvSpPr>
        <p:spPr/>
        <p:txBody>
          <a:bodyPr/>
          <a:lstStyle/>
          <a:p>
            <a:endParaRPr lang="en-US"/>
          </a:p>
        </p:txBody>
      </p:sp>
      <p:sp>
        <p:nvSpPr>
          <p:cNvPr id="4" name="Date Placeholder 3"/>
          <p:cNvSpPr>
            <a:spLocks noGrp="1"/>
          </p:cNvSpPr>
          <p:nvPr>
            <p:ph type="dt" sz="half" idx="10"/>
          </p:nvPr>
        </p:nvSpPr>
        <p:spPr/>
        <p:txBody>
          <a:bodyPr/>
          <a:lstStyle/>
          <a:p>
            <a:pPr>
              <a:defRPr/>
            </a:pPr>
            <a:r>
              <a:rPr lang="fr-FR" smtClean="0"/>
              <a:t>© 2010 Capgemini - All rights reserved</a:t>
            </a:r>
            <a:endParaRPr lang="en-US" dirty="0"/>
          </a:p>
        </p:txBody>
      </p:sp>
      <p:sp>
        <p:nvSpPr>
          <p:cNvPr id="5" name="Slide Number Placeholder 4"/>
          <p:cNvSpPr>
            <a:spLocks noGrp="1"/>
          </p:cNvSpPr>
          <p:nvPr>
            <p:ph type="sldNum" sz="quarter" idx="11"/>
          </p:nvPr>
        </p:nvSpPr>
        <p:spPr/>
        <p:txBody>
          <a:bodyPr/>
          <a:lstStyle/>
          <a:p>
            <a:pPr>
              <a:defRPr/>
            </a:pPr>
            <a:fld id="{AE72FC40-BA65-4A86-8DAC-7CB69408270E}" type="slidenum">
              <a:rPr lang="en-US" smtClean="0"/>
              <a:pPr>
                <a:defRPr/>
              </a:pPr>
              <a:t>30</a:t>
            </a:fld>
            <a:endParaRPr lang="en-US"/>
          </a:p>
        </p:txBody>
      </p:sp>
      <p:pic>
        <p:nvPicPr>
          <p:cNvPr id="6" name="Picture 5"/>
          <p:cNvPicPr/>
          <p:nvPr/>
        </p:nvPicPr>
        <p:blipFill>
          <a:blip r:embed="rId2" cstate="print"/>
          <a:srcRect b="6226"/>
          <a:stretch>
            <a:fillRect/>
          </a:stretch>
        </p:blipFill>
        <p:spPr bwMode="auto">
          <a:xfrm>
            <a:off x="544286" y="1197952"/>
            <a:ext cx="7000181" cy="4462095"/>
          </a:xfrm>
          <a:prstGeom prst="rect">
            <a:avLst/>
          </a:prstGeom>
          <a:noFill/>
          <a:ln w="9525">
            <a:noFill/>
            <a:miter lim="800000"/>
            <a:headEnd/>
            <a:tailEnd/>
          </a:ln>
        </p:spPr>
      </p:pic>
    </p:spTree>
  </p:cSld>
  <p:clrMapOvr>
    <a:masterClrMapping/>
  </p:clrMapOvr>
  <p:transition>
    <p:wipe dir="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Eclipse</a:t>
            </a:r>
            <a:endParaRPr lang="en-US" dirty="0"/>
          </a:p>
        </p:txBody>
      </p:sp>
      <p:sp>
        <p:nvSpPr>
          <p:cNvPr id="3" name="Content Placeholder 2"/>
          <p:cNvSpPr>
            <a:spLocks noGrp="1"/>
          </p:cNvSpPr>
          <p:nvPr>
            <p:ph idx="1"/>
          </p:nvPr>
        </p:nvSpPr>
        <p:spPr/>
        <p:txBody>
          <a:bodyPr/>
          <a:lstStyle/>
          <a:p>
            <a:endParaRPr lang="en-US"/>
          </a:p>
        </p:txBody>
      </p:sp>
      <p:sp>
        <p:nvSpPr>
          <p:cNvPr id="4" name="Date Placeholder 3"/>
          <p:cNvSpPr>
            <a:spLocks noGrp="1"/>
          </p:cNvSpPr>
          <p:nvPr>
            <p:ph type="dt" sz="half" idx="10"/>
          </p:nvPr>
        </p:nvSpPr>
        <p:spPr/>
        <p:txBody>
          <a:bodyPr/>
          <a:lstStyle/>
          <a:p>
            <a:pPr>
              <a:defRPr/>
            </a:pPr>
            <a:r>
              <a:rPr lang="fr-FR" smtClean="0"/>
              <a:t>© 2010 Capgemini - All rights reserved</a:t>
            </a:r>
            <a:endParaRPr lang="en-US" dirty="0"/>
          </a:p>
        </p:txBody>
      </p:sp>
      <p:sp>
        <p:nvSpPr>
          <p:cNvPr id="5" name="Slide Number Placeholder 4"/>
          <p:cNvSpPr>
            <a:spLocks noGrp="1"/>
          </p:cNvSpPr>
          <p:nvPr>
            <p:ph type="sldNum" sz="quarter" idx="11"/>
          </p:nvPr>
        </p:nvSpPr>
        <p:spPr/>
        <p:txBody>
          <a:bodyPr/>
          <a:lstStyle/>
          <a:p>
            <a:pPr>
              <a:defRPr/>
            </a:pPr>
            <a:fld id="{AE72FC40-BA65-4A86-8DAC-7CB69408270E}" type="slidenum">
              <a:rPr lang="en-US" smtClean="0"/>
              <a:pPr>
                <a:defRPr/>
              </a:pPr>
              <a:t>31</a:t>
            </a:fld>
            <a:endParaRPr lang="en-US"/>
          </a:p>
        </p:txBody>
      </p:sp>
      <p:pic>
        <p:nvPicPr>
          <p:cNvPr id="6" name="Picture 5"/>
          <p:cNvPicPr/>
          <p:nvPr/>
        </p:nvPicPr>
        <p:blipFill>
          <a:blip r:embed="rId2" cstate="print"/>
          <a:srcRect l="10260" t="1224" b="12211"/>
          <a:stretch>
            <a:fillRect/>
          </a:stretch>
        </p:blipFill>
        <p:spPr bwMode="auto">
          <a:xfrm>
            <a:off x="838201" y="1369449"/>
            <a:ext cx="6400496" cy="4119102"/>
          </a:xfrm>
          <a:prstGeom prst="rect">
            <a:avLst/>
          </a:prstGeom>
          <a:noFill/>
          <a:ln w="9525">
            <a:noFill/>
            <a:miter lim="800000"/>
            <a:headEnd/>
            <a:tailEnd/>
          </a:ln>
        </p:spPr>
      </p:pic>
    </p:spTree>
  </p:cSld>
  <p:clrMapOvr>
    <a:masterClrMapping/>
  </p:clrMapOvr>
  <p:transition>
    <p:wipe dir="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Eclipse</a:t>
            </a:r>
            <a:endParaRPr lang="en-US" dirty="0"/>
          </a:p>
        </p:txBody>
      </p:sp>
      <p:sp>
        <p:nvSpPr>
          <p:cNvPr id="3" name="Content Placeholder 2"/>
          <p:cNvSpPr>
            <a:spLocks noGrp="1"/>
          </p:cNvSpPr>
          <p:nvPr>
            <p:ph idx="1"/>
          </p:nvPr>
        </p:nvSpPr>
        <p:spPr/>
        <p:txBody>
          <a:bodyPr/>
          <a:lstStyle/>
          <a:p>
            <a:endParaRPr lang="en-US"/>
          </a:p>
        </p:txBody>
      </p:sp>
      <p:sp>
        <p:nvSpPr>
          <p:cNvPr id="4" name="Date Placeholder 3"/>
          <p:cNvSpPr>
            <a:spLocks noGrp="1"/>
          </p:cNvSpPr>
          <p:nvPr>
            <p:ph type="dt" sz="half" idx="10"/>
          </p:nvPr>
        </p:nvSpPr>
        <p:spPr/>
        <p:txBody>
          <a:bodyPr/>
          <a:lstStyle/>
          <a:p>
            <a:pPr>
              <a:defRPr/>
            </a:pPr>
            <a:r>
              <a:rPr lang="fr-FR" smtClean="0"/>
              <a:t>© 2010 Capgemini - All rights reserved</a:t>
            </a:r>
            <a:endParaRPr lang="en-US" dirty="0"/>
          </a:p>
        </p:txBody>
      </p:sp>
      <p:sp>
        <p:nvSpPr>
          <p:cNvPr id="5" name="Slide Number Placeholder 4"/>
          <p:cNvSpPr>
            <a:spLocks noGrp="1"/>
          </p:cNvSpPr>
          <p:nvPr>
            <p:ph type="sldNum" sz="quarter" idx="11"/>
          </p:nvPr>
        </p:nvSpPr>
        <p:spPr/>
        <p:txBody>
          <a:bodyPr/>
          <a:lstStyle/>
          <a:p>
            <a:pPr>
              <a:defRPr/>
            </a:pPr>
            <a:fld id="{AE72FC40-BA65-4A86-8DAC-7CB69408270E}" type="slidenum">
              <a:rPr lang="en-US" smtClean="0"/>
              <a:pPr>
                <a:defRPr/>
              </a:pPr>
              <a:t>32</a:t>
            </a:fld>
            <a:endParaRPr lang="en-US"/>
          </a:p>
        </p:txBody>
      </p:sp>
      <p:pic>
        <p:nvPicPr>
          <p:cNvPr id="6" name="Picture 5"/>
          <p:cNvPicPr/>
          <p:nvPr/>
        </p:nvPicPr>
        <p:blipFill>
          <a:blip r:embed="rId2" cstate="print"/>
          <a:srcRect r="784" b="12346"/>
          <a:stretch>
            <a:fillRect/>
          </a:stretch>
        </p:blipFill>
        <p:spPr bwMode="auto">
          <a:xfrm>
            <a:off x="1622829" y="1343557"/>
            <a:ext cx="5898341" cy="4170885"/>
          </a:xfrm>
          <a:prstGeom prst="rect">
            <a:avLst/>
          </a:prstGeom>
          <a:noFill/>
          <a:ln w="9525">
            <a:noFill/>
            <a:miter lim="800000"/>
            <a:headEnd/>
            <a:tailEnd/>
          </a:ln>
        </p:spPr>
      </p:pic>
    </p:spTree>
  </p:cSld>
  <p:clrMapOvr>
    <a:masterClrMapping/>
  </p:clrMapOvr>
  <p:transition>
    <p:wipe dir="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Debug in Eclipse</a:t>
            </a:r>
            <a:endParaRPr lang="en-US" dirty="0"/>
          </a:p>
        </p:txBody>
      </p:sp>
      <p:sp>
        <p:nvSpPr>
          <p:cNvPr id="3" name="Content Placeholder 2"/>
          <p:cNvSpPr>
            <a:spLocks noGrp="1"/>
          </p:cNvSpPr>
          <p:nvPr>
            <p:ph idx="1"/>
          </p:nvPr>
        </p:nvSpPr>
        <p:spPr/>
        <p:txBody>
          <a:bodyPr/>
          <a:lstStyle/>
          <a:p>
            <a:endParaRPr lang="en-US"/>
          </a:p>
        </p:txBody>
      </p:sp>
      <p:sp>
        <p:nvSpPr>
          <p:cNvPr id="4" name="Date Placeholder 3"/>
          <p:cNvSpPr>
            <a:spLocks noGrp="1"/>
          </p:cNvSpPr>
          <p:nvPr>
            <p:ph type="dt" sz="half" idx="10"/>
          </p:nvPr>
        </p:nvSpPr>
        <p:spPr/>
        <p:txBody>
          <a:bodyPr/>
          <a:lstStyle/>
          <a:p>
            <a:pPr>
              <a:defRPr/>
            </a:pPr>
            <a:r>
              <a:rPr lang="fr-FR" smtClean="0"/>
              <a:t>© 2010 Capgemini - All rights reserved</a:t>
            </a:r>
            <a:endParaRPr lang="en-US" dirty="0"/>
          </a:p>
        </p:txBody>
      </p:sp>
      <p:sp>
        <p:nvSpPr>
          <p:cNvPr id="5" name="Slide Number Placeholder 4"/>
          <p:cNvSpPr>
            <a:spLocks noGrp="1"/>
          </p:cNvSpPr>
          <p:nvPr>
            <p:ph type="sldNum" sz="quarter" idx="11"/>
          </p:nvPr>
        </p:nvSpPr>
        <p:spPr/>
        <p:txBody>
          <a:bodyPr/>
          <a:lstStyle/>
          <a:p>
            <a:pPr>
              <a:defRPr/>
            </a:pPr>
            <a:fld id="{AE72FC40-BA65-4A86-8DAC-7CB69408270E}" type="slidenum">
              <a:rPr lang="en-US" smtClean="0"/>
              <a:pPr>
                <a:defRPr/>
              </a:pPr>
              <a:t>33</a:t>
            </a:fld>
            <a:endParaRPr lang="en-US"/>
          </a:p>
        </p:txBody>
      </p:sp>
      <p:pic>
        <p:nvPicPr>
          <p:cNvPr id="6" name="Picture 5" descr="D:\Users\kumbalas\Downloads\2.PNG"/>
          <p:cNvPicPr/>
          <p:nvPr/>
        </p:nvPicPr>
        <p:blipFill>
          <a:blip r:embed="rId2" cstate="print"/>
          <a:srcRect/>
          <a:stretch>
            <a:fillRect/>
          </a:stretch>
        </p:blipFill>
        <p:spPr bwMode="auto">
          <a:xfrm>
            <a:off x="244475" y="1265238"/>
            <a:ext cx="8289925" cy="5149884"/>
          </a:xfrm>
          <a:prstGeom prst="rect">
            <a:avLst/>
          </a:prstGeom>
          <a:noFill/>
          <a:ln w="9525">
            <a:noFill/>
            <a:miter lim="800000"/>
            <a:headEnd/>
            <a:tailEnd/>
          </a:ln>
        </p:spPr>
      </p:pic>
    </p:spTree>
  </p:cSld>
  <p:clrMapOvr>
    <a:masterClrMapping/>
  </p:clrMapOvr>
  <p:transition>
    <p:wipe dir="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Debug in Eclipse</a:t>
            </a:r>
            <a:endParaRPr lang="en-US" dirty="0"/>
          </a:p>
        </p:txBody>
      </p:sp>
      <p:sp>
        <p:nvSpPr>
          <p:cNvPr id="3" name="Content Placeholder 2"/>
          <p:cNvSpPr>
            <a:spLocks noGrp="1"/>
          </p:cNvSpPr>
          <p:nvPr>
            <p:ph idx="1"/>
          </p:nvPr>
        </p:nvSpPr>
        <p:spPr/>
        <p:txBody>
          <a:bodyPr/>
          <a:lstStyle/>
          <a:p>
            <a:endParaRPr lang="en-US"/>
          </a:p>
        </p:txBody>
      </p:sp>
      <p:sp>
        <p:nvSpPr>
          <p:cNvPr id="4" name="Date Placeholder 3"/>
          <p:cNvSpPr>
            <a:spLocks noGrp="1"/>
          </p:cNvSpPr>
          <p:nvPr>
            <p:ph type="dt" sz="half" idx="10"/>
          </p:nvPr>
        </p:nvSpPr>
        <p:spPr/>
        <p:txBody>
          <a:bodyPr/>
          <a:lstStyle/>
          <a:p>
            <a:pPr>
              <a:defRPr/>
            </a:pPr>
            <a:r>
              <a:rPr lang="fr-FR" smtClean="0"/>
              <a:t>© 2010 Capgemini - All rights reserved</a:t>
            </a:r>
            <a:endParaRPr lang="en-US" dirty="0"/>
          </a:p>
        </p:txBody>
      </p:sp>
      <p:sp>
        <p:nvSpPr>
          <p:cNvPr id="5" name="Slide Number Placeholder 4"/>
          <p:cNvSpPr>
            <a:spLocks noGrp="1"/>
          </p:cNvSpPr>
          <p:nvPr>
            <p:ph type="sldNum" sz="quarter" idx="11"/>
          </p:nvPr>
        </p:nvSpPr>
        <p:spPr/>
        <p:txBody>
          <a:bodyPr/>
          <a:lstStyle/>
          <a:p>
            <a:pPr>
              <a:defRPr/>
            </a:pPr>
            <a:fld id="{AE72FC40-BA65-4A86-8DAC-7CB69408270E}" type="slidenum">
              <a:rPr lang="en-US" smtClean="0"/>
              <a:pPr>
                <a:defRPr/>
              </a:pPr>
              <a:t>34</a:t>
            </a:fld>
            <a:endParaRPr lang="en-US"/>
          </a:p>
        </p:txBody>
      </p:sp>
      <p:pic>
        <p:nvPicPr>
          <p:cNvPr id="6" name="Picture 5" descr="D:\Users\kumbalas\Downloads\3.png"/>
          <p:cNvPicPr/>
          <p:nvPr/>
        </p:nvPicPr>
        <p:blipFill>
          <a:blip r:embed="rId2" cstate="print"/>
          <a:srcRect/>
          <a:stretch>
            <a:fillRect/>
          </a:stretch>
        </p:blipFill>
        <p:spPr bwMode="auto">
          <a:xfrm>
            <a:off x="674914" y="1057452"/>
            <a:ext cx="6868886" cy="4743096"/>
          </a:xfrm>
          <a:prstGeom prst="rect">
            <a:avLst/>
          </a:prstGeom>
          <a:noFill/>
          <a:ln w="9525">
            <a:noFill/>
            <a:miter lim="800000"/>
            <a:headEnd/>
            <a:tailEnd/>
          </a:ln>
        </p:spPr>
      </p:pic>
    </p:spTree>
  </p:cSld>
  <p:clrMapOvr>
    <a:masterClrMapping/>
  </p:clrMapOvr>
  <p:transition>
    <p:wipe dir="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Debug in Eclipse</a:t>
            </a:r>
            <a:endParaRPr lang="en-US" dirty="0"/>
          </a:p>
        </p:txBody>
      </p:sp>
      <p:sp>
        <p:nvSpPr>
          <p:cNvPr id="3" name="Content Placeholder 2"/>
          <p:cNvSpPr>
            <a:spLocks noGrp="1"/>
          </p:cNvSpPr>
          <p:nvPr>
            <p:ph idx="1"/>
          </p:nvPr>
        </p:nvSpPr>
        <p:spPr/>
        <p:txBody>
          <a:bodyPr/>
          <a:lstStyle/>
          <a:p>
            <a:endParaRPr lang="en-US"/>
          </a:p>
        </p:txBody>
      </p:sp>
      <p:sp>
        <p:nvSpPr>
          <p:cNvPr id="4" name="Date Placeholder 3"/>
          <p:cNvSpPr>
            <a:spLocks noGrp="1"/>
          </p:cNvSpPr>
          <p:nvPr>
            <p:ph type="dt" sz="half" idx="10"/>
          </p:nvPr>
        </p:nvSpPr>
        <p:spPr/>
        <p:txBody>
          <a:bodyPr/>
          <a:lstStyle/>
          <a:p>
            <a:pPr>
              <a:defRPr/>
            </a:pPr>
            <a:r>
              <a:rPr lang="fr-FR" smtClean="0"/>
              <a:t>© 2010 Capgemini - All rights reserved</a:t>
            </a:r>
            <a:endParaRPr lang="en-US" dirty="0"/>
          </a:p>
        </p:txBody>
      </p:sp>
      <p:sp>
        <p:nvSpPr>
          <p:cNvPr id="5" name="Slide Number Placeholder 4"/>
          <p:cNvSpPr>
            <a:spLocks noGrp="1"/>
          </p:cNvSpPr>
          <p:nvPr>
            <p:ph type="sldNum" sz="quarter" idx="11"/>
          </p:nvPr>
        </p:nvSpPr>
        <p:spPr/>
        <p:txBody>
          <a:bodyPr/>
          <a:lstStyle/>
          <a:p>
            <a:pPr>
              <a:defRPr/>
            </a:pPr>
            <a:fld id="{AE72FC40-BA65-4A86-8DAC-7CB69408270E}" type="slidenum">
              <a:rPr lang="en-US" smtClean="0"/>
              <a:pPr>
                <a:defRPr/>
              </a:pPr>
              <a:t>35</a:t>
            </a:fld>
            <a:endParaRPr lang="en-US"/>
          </a:p>
        </p:txBody>
      </p:sp>
      <p:pic>
        <p:nvPicPr>
          <p:cNvPr id="6" name="Picture 5" descr="D:\Users\kumbalas\Downloads\4.png"/>
          <p:cNvPicPr/>
          <p:nvPr/>
        </p:nvPicPr>
        <p:blipFill>
          <a:blip r:embed="rId2" cstate="print"/>
          <a:srcRect r="640" b="7080"/>
          <a:stretch>
            <a:fillRect/>
          </a:stretch>
        </p:blipFill>
        <p:spPr bwMode="auto">
          <a:xfrm>
            <a:off x="244476" y="1458686"/>
            <a:ext cx="7280958" cy="4474028"/>
          </a:xfrm>
          <a:prstGeom prst="rect">
            <a:avLst/>
          </a:prstGeom>
          <a:noFill/>
          <a:ln w="9525">
            <a:noFill/>
            <a:miter lim="800000"/>
            <a:headEnd/>
            <a:tailEnd/>
          </a:ln>
        </p:spPr>
      </p:pic>
    </p:spTree>
  </p:cSld>
  <p:clrMapOvr>
    <a:masterClrMapping/>
  </p:clrMapOvr>
  <p:transition>
    <p:wipe dir="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Debug in Eclipse</a:t>
            </a:r>
            <a:endParaRPr lang="en-US" dirty="0"/>
          </a:p>
        </p:txBody>
      </p:sp>
      <p:sp>
        <p:nvSpPr>
          <p:cNvPr id="3" name="Content Placeholder 2"/>
          <p:cNvSpPr>
            <a:spLocks noGrp="1"/>
          </p:cNvSpPr>
          <p:nvPr>
            <p:ph idx="1"/>
          </p:nvPr>
        </p:nvSpPr>
        <p:spPr/>
        <p:txBody>
          <a:bodyPr/>
          <a:lstStyle/>
          <a:p>
            <a:endParaRPr lang="en-US"/>
          </a:p>
        </p:txBody>
      </p:sp>
      <p:sp>
        <p:nvSpPr>
          <p:cNvPr id="4" name="Date Placeholder 3"/>
          <p:cNvSpPr>
            <a:spLocks noGrp="1"/>
          </p:cNvSpPr>
          <p:nvPr>
            <p:ph type="dt" sz="half" idx="10"/>
          </p:nvPr>
        </p:nvSpPr>
        <p:spPr/>
        <p:txBody>
          <a:bodyPr/>
          <a:lstStyle/>
          <a:p>
            <a:pPr>
              <a:defRPr/>
            </a:pPr>
            <a:r>
              <a:rPr lang="fr-FR" smtClean="0"/>
              <a:t>© 2010 Capgemini - All rights reserved</a:t>
            </a:r>
            <a:endParaRPr lang="en-US" dirty="0"/>
          </a:p>
        </p:txBody>
      </p:sp>
      <p:sp>
        <p:nvSpPr>
          <p:cNvPr id="5" name="Slide Number Placeholder 4"/>
          <p:cNvSpPr>
            <a:spLocks noGrp="1"/>
          </p:cNvSpPr>
          <p:nvPr>
            <p:ph type="sldNum" sz="quarter" idx="11"/>
          </p:nvPr>
        </p:nvSpPr>
        <p:spPr/>
        <p:txBody>
          <a:bodyPr/>
          <a:lstStyle/>
          <a:p>
            <a:pPr>
              <a:defRPr/>
            </a:pPr>
            <a:fld id="{AE72FC40-BA65-4A86-8DAC-7CB69408270E}" type="slidenum">
              <a:rPr lang="en-US" smtClean="0"/>
              <a:pPr>
                <a:defRPr/>
              </a:pPr>
              <a:t>36</a:t>
            </a:fld>
            <a:endParaRPr lang="en-US"/>
          </a:p>
        </p:txBody>
      </p:sp>
      <p:pic>
        <p:nvPicPr>
          <p:cNvPr id="6" name="Picture 5" descr="D:\Users\kumbalas\Downloads\5.png"/>
          <p:cNvPicPr/>
          <p:nvPr/>
        </p:nvPicPr>
        <p:blipFill>
          <a:blip r:embed="rId2" cstate="print"/>
          <a:srcRect/>
          <a:stretch>
            <a:fillRect/>
          </a:stretch>
        </p:blipFill>
        <p:spPr bwMode="auto">
          <a:xfrm>
            <a:off x="244475" y="1534886"/>
            <a:ext cx="7299325" cy="4332513"/>
          </a:xfrm>
          <a:prstGeom prst="rect">
            <a:avLst/>
          </a:prstGeom>
          <a:noFill/>
          <a:ln w="9525">
            <a:noFill/>
            <a:miter lim="800000"/>
            <a:headEnd/>
            <a:tailEnd/>
          </a:ln>
        </p:spPr>
      </p:pic>
    </p:spTree>
  </p:cSld>
  <p:clrMapOvr>
    <a:masterClrMapping/>
  </p:clrMapOvr>
  <p:transition>
    <p:wipe dir="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Debug in Eclipse</a:t>
            </a:r>
            <a:endParaRPr lang="en-US" dirty="0"/>
          </a:p>
        </p:txBody>
      </p:sp>
      <p:sp>
        <p:nvSpPr>
          <p:cNvPr id="3" name="Content Placeholder 2"/>
          <p:cNvSpPr>
            <a:spLocks noGrp="1"/>
          </p:cNvSpPr>
          <p:nvPr>
            <p:ph idx="1"/>
          </p:nvPr>
        </p:nvSpPr>
        <p:spPr/>
        <p:txBody>
          <a:bodyPr/>
          <a:lstStyle/>
          <a:p>
            <a:endParaRPr lang="en-US"/>
          </a:p>
        </p:txBody>
      </p:sp>
      <p:sp>
        <p:nvSpPr>
          <p:cNvPr id="4" name="Date Placeholder 3"/>
          <p:cNvSpPr>
            <a:spLocks noGrp="1"/>
          </p:cNvSpPr>
          <p:nvPr>
            <p:ph type="dt" sz="half" idx="10"/>
          </p:nvPr>
        </p:nvSpPr>
        <p:spPr/>
        <p:txBody>
          <a:bodyPr/>
          <a:lstStyle/>
          <a:p>
            <a:pPr>
              <a:defRPr/>
            </a:pPr>
            <a:r>
              <a:rPr lang="fr-FR" smtClean="0"/>
              <a:t>© 2010 Capgemini - All rights reserved</a:t>
            </a:r>
            <a:endParaRPr lang="en-US" dirty="0"/>
          </a:p>
        </p:txBody>
      </p:sp>
      <p:sp>
        <p:nvSpPr>
          <p:cNvPr id="5" name="Slide Number Placeholder 4"/>
          <p:cNvSpPr>
            <a:spLocks noGrp="1"/>
          </p:cNvSpPr>
          <p:nvPr>
            <p:ph type="sldNum" sz="quarter" idx="11"/>
          </p:nvPr>
        </p:nvSpPr>
        <p:spPr/>
        <p:txBody>
          <a:bodyPr/>
          <a:lstStyle/>
          <a:p>
            <a:pPr>
              <a:defRPr/>
            </a:pPr>
            <a:fld id="{AE72FC40-BA65-4A86-8DAC-7CB69408270E}" type="slidenum">
              <a:rPr lang="en-US" smtClean="0"/>
              <a:pPr>
                <a:defRPr/>
              </a:pPr>
              <a:t>37</a:t>
            </a:fld>
            <a:endParaRPr lang="en-US"/>
          </a:p>
        </p:txBody>
      </p:sp>
      <p:pic>
        <p:nvPicPr>
          <p:cNvPr id="6" name="Picture 5" descr="D:\Users\kumbalas\Downloads\6.png"/>
          <p:cNvPicPr/>
          <p:nvPr/>
        </p:nvPicPr>
        <p:blipFill>
          <a:blip r:embed="rId2" cstate="print"/>
          <a:srcRect r="490" b="4545"/>
          <a:stretch>
            <a:fillRect/>
          </a:stretch>
        </p:blipFill>
        <p:spPr bwMode="auto">
          <a:xfrm>
            <a:off x="424543" y="1241335"/>
            <a:ext cx="7105364" cy="4375329"/>
          </a:xfrm>
          <a:prstGeom prst="rect">
            <a:avLst/>
          </a:prstGeom>
          <a:noFill/>
          <a:ln w="9525">
            <a:noFill/>
            <a:miter lim="800000"/>
            <a:headEnd/>
            <a:tailEnd/>
          </a:ln>
        </p:spPr>
      </p:pic>
    </p:spTree>
  </p:cSld>
  <p:clrMapOvr>
    <a:masterClrMapping/>
  </p:clrMapOvr>
  <p:transition>
    <p:wipe dir="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Debug in Eclipse</a:t>
            </a:r>
            <a:endParaRPr lang="en-US" dirty="0"/>
          </a:p>
        </p:txBody>
      </p:sp>
      <p:sp>
        <p:nvSpPr>
          <p:cNvPr id="3" name="Content Placeholder 2"/>
          <p:cNvSpPr>
            <a:spLocks noGrp="1"/>
          </p:cNvSpPr>
          <p:nvPr>
            <p:ph idx="1"/>
          </p:nvPr>
        </p:nvSpPr>
        <p:spPr/>
        <p:txBody>
          <a:bodyPr/>
          <a:lstStyle/>
          <a:p>
            <a:endParaRPr lang="en-US"/>
          </a:p>
        </p:txBody>
      </p:sp>
      <p:sp>
        <p:nvSpPr>
          <p:cNvPr id="4" name="Date Placeholder 3"/>
          <p:cNvSpPr>
            <a:spLocks noGrp="1"/>
          </p:cNvSpPr>
          <p:nvPr>
            <p:ph type="dt" sz="half" idx="10"/>
          </p:nvPr>
        </p:nvSpPr>
        <p:spPr/>
        <p:txBody>
          <a:bodyPr/>
          <a:lstStyle/>
          <a:p>
            <a:pPr>
              <a:defRPr/>
            </a:pPr>
            <a:r>
              <a:rPr lang="fr-FR" smtClean="0"/>
              <a:t>© 2010 Capgemini - All rights reserved</a:t>
            </a:r>
            <a:endParaRPr lang="en-US" dirty="0"/>
          </a:p>
        </p:txBody>
      </p:sp>
      <p:sp>
        <p:nvSpPr>
          <p:cNvPr id="5" name="Slide Number Placeholder 4"/>
          <p:cNvSpPr>
            <a:spLocks noGrp="1"/>
          </p:cNvSpPr>
          <p:nvPr>
            <p:ph type="sldNum" sz="quarter" idx="11"/>
          </p:nvPr>
        </p:nvSpPr>
        <p:spPr/>
        <p:txBody>
          <a:bodyPr/>
          <a:lstStyle/>
          <a:p>
            <a:pPr>
              <a:defRPr/>
            </a:pPr>
            <a:fld id="{AE72FC40-BA65-4A86-8DAC-7CB69408270E}" type="slidenum">
              <a:rPr lang="en-US" smtClean="0"/>
              <a:pPr>
                <a:defRPr/>
              </a:pPr>
              <a:t>38</a:t>
            </a:fld>
            <a:endParaRPr lang="en-US"/>
          </a:p>
        </p:txBody>
      </p:sp>
      <p:pic>
        <p:nvPicPr>
          <p:cNvPr id="6" name="Picture 5" descr="D:\Users\kumbalas\Downloads\7.png"/>
          <p:cNvPicPr/>
          <p:nvPr/>
        </p:nvPicPr>
        <p:blipFill>
          <a:blip r:embed="rId2" cstate="print"/>
          <a:srcRect b="5618"/>
          <a:stretch>
            <a:fillRect/>
          </a:stretch>
        </p:blipFill>
        <p:spPr bwMode="auto">
          <a:xfrm>
            <a:off x="244476" y="1556657"/>
            <a:ext cx="7299992" cy="4510916"/>
          </a:xfrm>
          <a:prstGeom prst="rect">
            <a:avLst/>
          </a:prstGeom>
          <a:noFill/>
          <a:ln w="9525">
            <a:noFill/>
            <a:miter lim="800000"/>
            <a:headEnd/>
            <a:tailEnd/>
          </a:ln>
        </p:spPr>
      </p:pic>
    </p:spTree>
  </p:cSld>
  <p:clrMapOvr>
    <a:masterClrMapping/>
  </p:clrMapOvr>
  <p:transition>
    <p:wipe dir="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sz="quarter"/>
          </p:nvPr>
        </p:nvSpPr>
        <p:spPr>
          <a:xfrm>
            <a:off x="152400" y="128588"/>
            <a:ext cx="7162800" cy="328612"/>
          </a:xfrm>
        </p:spPr>
        <p:txBody>
          <a:bodyPr/>
          <a:lstStyle/>
          <a:p>
            <a:r>
              <a:rPr lang="fr-CH" dirty="0" smtClean="0">
                <a:cs typeface="Arial" charset="0"/>
              </a:rPr>
              <a:t>T24 Java </a:t>
            </a:r>
            <a:r>
              <a:rPr lang="fr-CH" dirty="0" err="1" smtClean="0">
                <a:cs typeface="Arial" charset="0"/>
              </a:rPr>
              <a:t>Technology</a:t>
            </a:r>
            <a:endParaRPr lang="en-US" dirty="0" smtClean="0">
              <a:cs typeface="Arial" charset="0"/>
            </a:endParaRPr>
          </a:p>
        </p:txBody>
      </p:sp>
      <p:sp>
        <p:nvSpPr>
          <p:cNvPr id="8195" name="Slide Number Placeholder 6"/>
          <p:cNvSpPr>
            <a:spLocks noGrp="1"/>
          </p:cNvSpPr>
          <p:nvPr>
            <p:ph type="sldNum" sz="quarter" idx="10"/>
          </p:nvPr>
        </p:nvSpPr>
        <p:spPr>
          <a:noFill/>
        </p:spPr>
        <p:txBody>
          <a:bodyPr lIns="91440" tIns="45720" rIns="91440" bIns="45720" anchor="t"/>
          <a:lstStyle/>
          <a:p>
            <a:fld id="{254DC037-DD00-424F-9DE2-7E519D4283EE}" type="slidenum">
              <a:rPr lang="fr-FR" smtClean="0"/>
              <a:pPr/>
              <a:t>3</a:t>
            </a:fld>
            <a:endParaRPr lang="fr-FR" smtClean="0"/>
          </a:p>
        </p:txBody>
      </p:sp>
      <p:sp>
        <p:nvSpPr>
          <p:cNvPr id="8196" name="Content Placeholder 1"/>
          <p:cNvSpPr>
            <a:spLocks noGrp="1"/>
          </p:cNvSpPr>
          <p:nvPr>
            <p:ph idx="1"/>
          </p:nvPr>
        </p:nvSpPr>
        <p:spPr>
          <a:xfrm>
            <a:off x="304800" y="4938713"/>
            <a:ext cx="8763000" cy="4586287"/>
          </a:xfrm>
        </p:spPr>
        <p:txBody>
          <a:bodyPr/>
          <a:lstStyle/>
          <a:p>
            <a:pPr marL="457200" lvl="1" indent="0">
              <a:spcBef>
                <a:spcPct val="0"/>
              </a:spcBef>
              <a:buFont typeface="Arial" charset="0"/>
              <a:buNone/>
            </a:pPr>
            <a:endParaRPr lang="fr-CH" sz="2000" smtClean="0">
              <a:solidFill>
                <a:schemeClr val="tx2"/>
              </a:solidFill>
              <a:cs typeface="Arial" charset="0"/>
            </a:endParaRPr>
          </a:p>
          <a:p>
            <a:pPr marL="457200" lvl="1" indent="0">
              <a:spcBef>
                <a:spcPct val="0"/>
              </a:spcBef>
              <a:buFont typeface="Arial" charset="0"/>
              <a:buNone/>
            </a:pPr>
            <a:endParaRPr lang="fr-CH" sz="2000" smtClean="0">
              <a:solidFill>
                <a:schemeClr val="tx2"/>
              </a:solidFill>
              <a:cs typeface="Arial" charset="0"/>
            </a:endParaRPr>
          </a:p>
          <a:p>
            <a:pPr marL="457200" lvl="1" indent="0">
              <a:spcBef>
                <a:spcPct val="0"/>
              </a:spcBef>
              <a:buFont typeface="Arial" charset="0"/>
              <a:buNone/>
            </a:pPr>
            <a:endParaRPr lang="fr-CH" sz="1800" smtClean="0">
              <a:solidFill>
                <a:schemeClr val="tx2"/>
              </a:solidFill>
              <a:cs typeface="Arial" charset="0"/>
            </a:endParaRPr>
          </a:p>
          <a:p>
            <a:pPr marL="0" indent="0">
              <a:spcBef>
                <a:spcPct val="0"/>
              </a:spcBef>
              <a:buFont typeface="Arial" charset="0"/>
              <a:buNone/>
            </a:pPr>
            <a:endParaRPr lang="en-US" smtClean="0">
              <a:cs typeface="Arial" charset="0"/>
            </a:endParaRPr>
          </a:p>
        </p:txBody>
      </p:sp>
      <p:sp>
        <p:nvSpPr>
          <p:cNvPr id="9" name="Content Placeholder 1"/>
          <p:cNvSpPr>
            <a:spLocks noGrp="1"/>
          </p:cNvSpPr>
          <p:nvPr>
            <p:ph idx="1"/>
          </p:nvPr>
        </p:nvSpPr>
        <p:spPr>
          <a:xfrm>
            <a:off x="179388" y="692150"/>
            <a:ext cx="8763000" cy="6142038"/>
          </a:xfrm>
          <a:extLst>
            <a:ext uri="{909E8E84-426E-40DD-AFC4-6F175D3DCCD1}"/>
            <a:ext uri="{91240B29-F687-4F45-9708-019B960494DF}"/>
          </a:extLst>
        </p:spPr>
        <p:txBody>
          <a:bodyPr/>
          <a:lstStyle/>
          <a:p>
            <a:pPr marL="0" indent="0">
              <a:spcBef>
                <a:spcPts val="0"/>
              </a:spcBef>
              <a:buFont typeface="Wingdings" pitchFamily="2" charset="2"/>
              <a:buNone/>
              <a:defRPr/>
            </a:pPr>
            <a:r>
              <a:rPr lang="en-GB" sz="1400" dirty="0" smtClean="0"/>
              <a:t>T24 Java Main Features</a:t>
            </a:r>
          </a:p>
          <a:p>
            <a:pPr marL="0" indent="0">
              <a:spcBef>
                <a:spcPts val="0"/>
              </a:spcBef>
              <a:buFont typeface="Arial" charset="0"/>
              <a:buNone/>
              <a:defRPr/>
            </a:pPr>
            <a:endParaRPr lang="fr-CH" sz="1400" dirty="0" smtClean="0">
              <a:solidFill>
                <a:schemeClr val="tx2"/>
              </a:solidFill>
              <a:cs typeface="Arial" charset="0"/>
            </a:endParaRPr>
          </a:p>
          <a:p>
            <a:pPr lvl="1">
              <a:spcBef>
                <a:spcPts val="0"/>
              </a:spcBef>
              <a:tabLst>
                <a:tab pos="1344613" algn="l"/>
              </a:tabLst>
              <a:defRPr/>
            </a:pPr>
            <a:r>
              <a:rPr lang="en-US" sz="1400" dirty="0" smtClean="0"/>
              <a:t>T24 Java: T24 compiled to byte-code (class file) that can run on any JVM regardless of computer architecture</a:t>
            </a:r>
          </a:p>
          <a:p>
            <a:pPr>
              <a:spcBef>
                <a:spcPts val="0"/>
              </a:spcBef>
              <a:defRPr/>
            </a:pPr>
            <a:endParaRPr lang="en-US" sz="1400" dirty="0" smtClean="0"/>
          </a:p>
          <a:p>
            <a:pPr lvl="1">
              <a:spcBef>
                <a:spcPts val="0"/>
              </a:spcBef>
              <a:defRPr/>
            </a:pPr>
            <a:r>
              <a:rPr lang="en-US" sz="1400" dirty="0" smtClean="0"/>
              <a:t>Platform independent (any can OS have a JRE)</a:t>
            </a:r>
          </a:p>
          <a:p>
            <a:pPr>
              <a:spcBef>
                <a:spcPts val="0"/>
              </a:spcBef>
              <a:defRPr/>
            </a:pPr>
            <a:endParaRPr lang="fr-CH" sz="1400" dirty="0" smtClean="0"/>
          </a:p>
          <a:p>
            <a:pPr lvl="1">
              <a:spcBef>
                <a:spcPts val="0"/>
              </a:spcBef>
              <a:defRPr/>
            </a:pPr>
            <a:r>
              <a:rPr lang="fr-CH" sz="1400" dirty="0" smtClean="0"/>
              <a:t>T24 </a:t>
            </a:r>
            <a:r>
              <a:rPr lang="fr-CH" sz="1400" dirty="0" err="1" smtClean="0"/>
              <a:t>based</a:t>
            </a:r>
            <a:r>
              <a:rPr lang="fr-CH" sz="1400" dirty="0" smtClean="0"/>
              <a:t> on TAFJ</a:t>
            </a:r>
          </a:p>
          <a:p>
            <a:pPr>
              <a:spcBef>
                <a:spcPts val="0"/>
              </a:spcBef>
              <a:buFont typeface="Wingdings" pitchFamily="2" charset="2"/>
              <a:buNone/>
              <a:defRPr/>
            </a:pPr>
            <a:endParaRPr lang="fr-CH" sz="1400" dirty="0" smtClean="0"/>
          </a:p>
          <a:p>
            <a:pPr marL="0" indent="0">
              <a:spcBef>
                <a:spcPct val="0"/>
              </a:spcBef>
              <a:buFont typeface="Arial" charset="0"/>
              <a:buNone/>
              <a:defRPr/>
            </a:pPr>
            <a:r>
              <a:rPr lang="en-GB" sz="1400" dirty="0" smtClean="0"/>
              <a:t>T24 Implementation</a:t>
            </a:r>
          </a:p>
          <a:p>
            <a:pPr marL="0" indent="0">
              <a:spcBef>
                <a:spcPct val="0"/>
              </a:spcBef>
              <a:buFont typeface="Arial" charset="0"/>
              <a:buNone/>
              <a:defRPr/>
            </a:pPr>
            <a:endParaRPr lang="en-GB" sz="1400" dirty="0" smtClean="0"/>
          </a:p>
          <a:p>
            <a:pPr marL="742950" lvl="2" indent="-342900">
              <a:spcBef>
                <a:spcPct val="0"/>
              </a:spcBef>
              <a:buFont typeface="Wingdings" pitchFamily="2" charset="2"/>
              <a:buChar char="§"/>
              <a:defRPr/>
            </a:pPr>
            <a:r>
              <a:rPr lang="en-GB" dirty="0" smtClean="0"/>
              <a:t>All developments exclusively done in </a:t>
            </a:r>
            <a:r>
              <a:rPr lang="en-GB" dirty="0" err="1" smtClean="0"/>
              <a:t>jBC</a:t>
            </a:r>
            <a:r>
              <a:rPr lang="en-GB" dirty="0" smtClean="0"/>
              <a:t> (that generates java) or pure Java    </a:t>
            </a:r>
          </a:p>
          <a:p>
            <a:pPr marL="742950" lvl="2" indent="-342900">
              <a:spcBef>
                <a:spcPct val="0"/>
              </a:spcBef>
              <a:defRPr/>
            </a:pPr>
            <a:r>
              <a:rPr lang="en-GB" dirty="0" smtClean="0"/>
              <a:t>(for Local Developments)</a:t>
            </a:r>
          </a:p>
          <a:p>
            <a:pPr marL="742950" lvl="2" indent="-342900">
              <a:spcBef>
                <a:spcPct val="0"/>
              </a:spcBef>
              <a:defRPr/>
            </a:pPr>
            <a:endParaRPr lang="en-GB" dirty="0" smtClean="0"/>
          </a:p>
          <a:p>
            <a:pPr marL="342900" lvl="1" indent="-342900">
              <a:spcBef>
                <a:spcPct val="0"/>
              </a:spcBef>
              <a:buFont typeface="Wingdings" pitchFamily="2" charset="2"/>
              <a:buNone/>
              <a:defRPr/>
            </a:pPr>
            <a:r>
              <a:rPr lang="en-GB" sz="1400" dirty="0" smtClean="0"/>
              <a:t>T24 Connectivity</a:t>
            </a:r>
          </a:p>
          <a:p>
            <a:pPr marL="342900" lvl="1" indent="-342900">
              <a:spcBef>
                <a:spcPct val="0"/>
              </a:spcBef>
              <a:defRPr/>
            </a:pPr>
            <a:endParaRPr lang="fr-CH" sz="1400" dirty="0" smtClean="0"/>
          </a:p>
          <a:p>
            <a:pPr marL="742950" lvl="2" indent="-342900">
              <a:spcBef>
                <a:spcPct val="0"/>
              </a:spcBef>
              <a:buFont typeface="Wingdings" pitchFamily="2" charset="2"/>
              <a:buChar char="§"/>
              <a:defRPr/>
            </a:pPr>
            <a:r>
              <a:rPr lang="fr-CH" dirty="0" err="1" smtClean="0"/>
              <a:t>Database</a:t>
            </a:r>
            <a:r>
              <a:rPr lang="fr-CH" dirty="0" smtClean="0"/>
              <a:t> </a:t>
            </a:r>
            <a:r>
              <a:rPr lang="fr-CH" dirty="0" err="1" smtClean="0"/>
              <a:t>independent</a:t>
            </a:r>
            <a:r>
              <a:rPr lang="fr-CH" dirty="0" smtClean="0"/>
              <a:t> (uses JDBC)</a:t>
            </a:r>
          </a:p>
          <a:p>
            <a:pPr marL="742950" lvl="2" indent="-342900">
              <a:spcBef>
                <a:spcPct val="0"/>
              </a:spcBef>
              <a:buFont typeface="Wingdings" pitchFamily="2" charset="2"/>
              <a:buChar char="§"/>
              <a:defRPr/>
            </a:pPr>
            <a:endParaRPr lang="fr-CH" dirty="0" smtClean="0"/>
          </a:p>
          <a:p>
            <a:pPr marL="342900" lvl="1" indent="-342900">
              <a:spcBef>
                <a:spcPct val="0"/>
              </a:spcBef>
              <a:buFont typeface="Wingdings" pitchFamily="2" charset="2"/>
              <a:buNone/>
              <a:defRPr/>
            </a:pPr>
            <a:endParaRPr lang="en-GB" sz="1400" dirty="0" smtClean="0"/>
          </a:p>
          <a:p>
            <a:pPr>
              <a:spcBef>
                <a:spcPts val="0"/>
              </a:spcBef>
              <a:buFont typeface="Wingdings" pitchFamily="2" charset="2"/>
              <a:buNone/>
              <a:defRPr/>
            </a:pPr>
            <a:endParaRPr lang="fr-CH" sz="1400" dirty="0" smtClean="0"/>
          </a:p>
          <a:p>
            <a:pPr>
              <a:spcBef>
                <a:spcPts val="0"/>
              </a:spcBef>
              <a:defRPr/>
            </a:pPr>
            <a:endParaRPr lang="en-US" sz="1400" dirty="0" smtClean="0">
              <a:solidFill>
                <a:schemeClr val="tx2"/>
              </a:solidFill>
              <a:cs typeface="Arial" charset="0"/>
            </a:endParaRPr>
          </a:p>
        </p:txBody>
      </p:sp>
    </p:spTree>
  </p:cSld>
  <p:clrMapOvr>
    <a:masterClrMapping/>
  </p:clrMapOvr>
  <p:transition>
    <p:dissolv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Debug in Eclipse</a:t>
            </a:r>
            <a:endParaRPr lang="en-US" dirty="0"/>
          </a:p>
        </p:txBody>
      </p:sp>
      <p:sp>
        <p:nvSpPr>
          <p:cNvPr id="3" name="Content Placeholder 2"/>
          <p:cNvSpPr>
            <a:spLocks noGrp="1"/>
          </p:cNvSpPr>
          <p:nvPr>
            <p:ph idx="1"/>
          </p:nvPr>
        </p:nvSpPr>
        <p:spPr/>
        <p:txBody>
          <a:bodyPr/>
          <a:lstStyle/>
          <a:p>
            <a:endParaRPr lang="en-US"/>
          </a:p>
        </p:txBody>
      </p:sp>
      <p:sp>
        <p:nvSpPr>
          <p:cNvPr id="4" name="Date Placeholder 3"/>
          <p:cNvSpPr>
            <a:spLocks noGrp="1"/>
          </p:cNvSpPr>
          <p:nvPr>
            <p:ph type="dt" sz="half" idx="10"/>
          </p:nvPr>
        </p:nvSpPr>
        <p:spPr/>
        <p:txBody>
          <a:bodyPr/>
          <a:lstStyle/>
          <a:p>
            <a:pPr>
              <a:defRPr/>
            </a:pPr>
            <a:r>
              <a:rPr lang="fr-FR" smtClean="0"/>
              <a:t>© 2010 Capgemini - All rights reserved</a:t>
            </a:r>
            <a:endParaRPr lang="en-US" dirty="0"/>
          </a:p>
        </p:txBody>
      </p:sp>
      <p:sp>
        <p:nvSpPr>
          <p:cNvPr id="5" name="Slide Number Placeholder 4"/>
          <p:cNvSpPr>
            <a:spLocks noGrp="1"/>
          </p:cNvSpPr>
          <p:nvPr>
            <p:ph type="sldNum" sz="quarter" idx="11"/>
          </p:nvPr>
        </p:nvSpPr>
        <p:spPr/>
        <p:txBody>
          <a:bodyPr/>
          <a:lstStyle/>
          <a:p>
            <a:pPr>
              <a:defRPr/>
            </a:pPr>
            <a:fld id="{AE72FC40-BA65-4A86-8DAC-7CB69408270E}" type="slidenum">
              <a:rPr lang="en-US" smtClean="0"/>
              <a:pPr>
                <a:defRPr/>
              </a:pPr>
              <a:t>39</a:t>
            </a:fld>
            <a:endParaRPr lang="en-US"/>
          </a:p>
        </p:txBody>
      </p:sp>
      <p:pic>
        <p:nvPicPr>
          <p:cNvPr id="6" name="Picture 5" descr="D:\Users\kumbalas\Downloads\8.png"/>
          <p:cNvPicPr/>
          <p:nvPr/>
        </p:nvPicPr>
        <p:blipFill>
          <a:blip r:embed="rId2" cstate="print"/>
          <a:srcRect r="516" b="7598"/>
          <a:stretch>
            <a:fillRect/>
          </a:stretch>
        </p:blipFill>
        <p:spPr bwMode="auto">
          <a:xfrm>
            <a:off x="244475" y="1233275"/>
            <a:ext cx="7284643" cy="4391450"/>
          </a:xfrm>
          <a:prstGeom prst="rect">
            <a:avLst/>
          </a:prstGeom>
          <a:noFill/>
          <a:ln w="9525">
            <a:noFill/>
            <a:miter lim="800000"/>
            <a:headEnd/>
            <a:tailEnd/>
          </a:ln>
        </p:spPr>
      </p:pic>
    </p:spTree>
  </p:cSld>
  <p:clrMapOvr>
    <a:masterClrMapping/>
  </p:clrMapOvr>
  <p:transition>
    <p:wipe dir="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Debug in Eclipse</a:t>
            </a:r>
            <a:endParaRPr lang="en-US" dirty="0"/>
          </a:p>
        </p:txBody>
      </p:sp>
      <p:sp>
        <p:nvSpPr>
          <p:cNvPr id="3" name="Content Placeholder 2"/>
          <p:cNvSpPr>
            <a:spLocks noGrp="1"/>
          </p:cNvSpPr>
          <p:nvPr>
            <p:ph idx="1"/>
          </p:nvPr>
        </p:nvSpPr>
        <p:spPr/>
        <p:txBody>
          <a:bodyPr/>
          <a:lstStyle/>
          <a:p>
            <a:endParaRPr lang="en-US"/>
          </a:p>
        </p:txBody>
      </p:sp>
      <p:sp>
        <p:nvSpPr>
          <p:cNvPr id="4" name="Date Placeholder 3"/>
          <p:cNvSpPr>
            <a:spLocks noGrp="1"/>
          </p:cNvSpPr>
          <p:nvPr>
            <p:ph type="dt" sz="half" idx="10"/>
          </p:nvPr>
        </p:nvSpPr>
        <p:spPr/>
        <p:txBody>
          <a:bodyPr/>
          <a:lstStyle/>
          <a:p>
            <a:pPr>
              <a:defRPr/>
            </a:pPr>
            <a:r>
              <a:rPr lang="fr-FR" smtClean="0"/>
              <a:t>© 2010 Capgemini - All rights reserved</a:t>
            </a:r>
            <a:endParaRPr lang="en-US" dirty="0"/>
          </a:p>
        </p:txBody>
      </p:sp>
      <p:sp>
        <p:nvSpPr>
          <p:cNvPr id="5" name="Slide Number Placeholder 4"/>
          <p:cNvSpPr>
            <a:spLocks noGrp="1"/>
          </p:cNvSpPr>
          <p:nvPr>
            <p:ph type="sldNum" sz="quarter" idx="11"/>
          </p:nvPr>
        </p:nvSpPr>
        <p:spPr/>
        <p:txBody>
          <a:bodyPr/>
          <a:lstStyle/>
          <a:p>
            <a:pPr>
              <a:defRPr/>
            </a:pPr>
            <a:fld id="{AE72FC40-BA65-4A86-8DAC-7CB69408270E}" type="slidenum">
              <a:rPr lang="en-US" smtClean="0"/>
              <a:pPr>
                <a:defRPr/>
              </a:pPr>
              <a:t>40</a:t>
            </a:fld>
            <a:endParaRPr lang="en-US"/>
          </a:p>
        </p:txBody>
      </p:sp>
      <p:pic>
        <p:nvPicPr>
          <p:cNvPr id="6" name="Picture 5" descr="D:\Users\kumbalas\Downloads\9.png"/>
          <p:cNvPicPr/>
          <p:nvPr/>
        </p:nvPicPr>
        <p:blipFill>
          <a:blip r:embed="rId2" cstate="print"/>
          <a:srcRect r="1906" b="7473"/>
          <a:stretch>
            <a:fillRect/>
          </a:stretch>
        </p:blipFill>
        <p:spPr bwMode="auto">
          <a:xfrm>
            <a:off x="244475" y="1265238"/>
            <a:ext cx="7242404" cy="4860925"/>
          </a:xfrm>
          <a:prstGeom prst="rect">
            <a:avLst/>
          </a:prstGeom>
          <a:noFill/>
          <a:ln w="9525">
            <a:noFill/>
            <a:miter lim="800000"/>
            <a:headEnd/>
            <a:tailEnd/>
          </a:ln>
        </p:spPr>
      </p:pic>
    </p:spTree>
  </p:cSld>
  <p:clrMapOvr>
    <a:masterClrMapping/>
  </p:clrMapOvr>
  <p:transition>
    <p:wipe dir="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Debug in Eclipse</a:t>
            </a:r>
            <a:endParaRPr lang="en-US" dirty="0"/>
          </a:p>
        </p:txBody>
      </p:sp>
      <p:sp>
        <p:nvSpPr>
          <p:cNvPr id="3" name="Content Placeholder 2"/>
          <p:cNvSpPr>
            <a:spLocks noGrp="1"/>
          </p:cNvSpPr>
          <p:nvPr>
            <p:ph idx="1"/>
          </p:nvPr>
        </p:nvSpPr>
        <p:spPr/>
        <p:txBody>
          <a:bodyPr/>
          <a:lstStyle/>
          <a:p>
            <a:endParaRPr lang="en-US"/>
          </a:p>
        </p:txBody>
      </p:sp>
      <p:sp>
        <p:nvSpPr>
          <p:cNvPr id="4" name="Date Placeholder 3"/>
          <p:cNvSpPr>
            <a:spLocks noGrp="1"/>
          </p:cNvSpPr>
          <p:nvPr>
            <p:ph type="dt" sz="half" idx="10"/>
          </p:nvPr>
        </p:nvSpPr>
        <p:spPr/>
        <p:txBody>
          <a:bodyPr/>
          <a:lstStyle/>
          <a:p>
            <a:pPr>
              <a:defRPr/>
            </a:pPr>
            <a:r>
              <a:rPr lang="fr-FR" smtClean="0"/>
              <a:t>© 2010 Capgemini - All rights reserved</a:t>
            </a:r>
            <a:endParaRPr lang="en-US" dirty="0"/>
          </a:p>
        </p:txBody>
      </p:sp>
      <p:sp>
        <p:nvSpPr>
          <p:cNvPr id="5" name="Slide Number Placeholder 4"/>
          <p:cNvSpPr>
            <a:spLocks noGrp="1"/>
          </p:cNvSpPr>
          <p:nvPr>
            <p:ph type="sldNum" sz="quarter" idx="11"/>
          </p:nvPr>
        </p:nvSpPr>
        <p:spPr/>
        <p:txBody>
          <a:bodyPr/>
          <a:lstStyle/>
          <a:p>
            <a:pPr>
              <a:defRPr/>
            </a:pPr>
            <a:fld id="{AE72FC40-BA65-4A86-8DAC-7CB69408270E}" type="slidenum">
              <a:rPr lang="en-US" smtClean="0"/>
              <a:pPr>
                <a:defRPr/>
              </a:pPr>
              <a:t>41</a:t>
            </a:fld>
            <a:endParaRPr lang="en-US"/>
          </a:p>
        </p:txBody>
      </p:sp>
      <p:pic>
        <p:nvPicPr>
          <p:cNvPr id="6" name="Picture 5" descr="D:\Users\kumbalas\Downloads\10.png"/>
          <p:cNvPicPr/>
          <p:nvPr/>
        </p:nvPicPr>
        <p:blipFill>
          <a:blip r:embed="rId2" cstate="print"/>
          <a:srcRect r="844" b="7299"/>
          <a:stretch>
            <a:fillRect/>
          </a:stretch>
        </p:blipFill>
        <p:spPr bwMode="auto">
          <a:xfrm>
            <a:off x="244475" y="1600200"/>
            <a:ext cx="7273955" cy="4201886"/>
          </a:xfrm>
          <a:prstGeom prst="rect">
            <a:avLst/>
          </a:prstGeom>
          <a:noFill/>
          <a:ln w="9525">
            <a:noFill/>
            <a:miter lim="800000"/>
            <a:headEnd/>
            <a:tailEnd/>
          </a:ln>
        </p:spPr>
      </p:pic>
    </p:spTree>
  </p:cSld>
  <p:clrMapOvr>
    <a:masterClrMapping/>
  </p:clrMapOvr>
  <p:transition>
    <p:wipe dir="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Debug in Eclipse</a:t>
            </a:r>
            <a:endParaRPr lang="en-US" dirty="0"/>
          </a:p>
        </p:txBody>
      </p:sp>
      <p:sp>
        <p:nvSpPr>
          <p:cNvPr id="3" name="Content Placeholder 2"/>
          <p:cNvSpPr>
            <a:spLocks noGrp="1"/>
          </p:cNvSpPr>
          <p:nvPr>
            <p:ph idx="1"/>
          </p:nvPr>
        </p:nvSpPr>
        <p:spPr/>
        <p:txBody>
          <a:bodyPr/>
          <a:lstStyle/>
          <a:p>
            <a:endParaRPr lang="en-US"/>
          </a:p>
        </p:txBody>
      </p:sp>
      <p:sp>
        <p:nvSpPr>
          <p:cNvPr id="4" name="Date Placeholder 3"/>
          <p:cNvSpPr>
            <a:spLocks noGrp="1"/>
          </p:cNvSpPr>
          <p:nvPr>
            <p:ph type="dt" sz="half" idx="10"/>
          </p:nvPr>
        </p:nvSpPr>
        <p:spPr/>
        <p:txBody>
          <a:bodyPr/>
          <a:lstStyle/>
          <a:p>
            <a:pPr>
              <a:defRPr/>
            </a:pPr>
            <a:r>
              <a:rPr lang="fr-FR" smtClean="0"/>
              <a:t>© 2010 Capgemini - All rights reserved</a:t>
            </a:r>
            <a:endParaRPr lang="en-US" dirty="0"/>
          </a:p>
        </p:txBody>
      </p:sp>
      <p:sp>
        <p:nvSpPr>
          <p:cNvPr id="5" name="Slide Number Placeholder 4"/>
          <p:cNvSpPr>
            <a:spLocks noGrp="1"/>
          </p:cNvSpPr>
          <p:nvPr>
            <p:ph type="sldNum" sz="quarter" idx="11"/>
          </p:nvPr>
        </p:nvSpPr>
        <p:spPr/>
        <p:txBody>
          <a:bodyPr/>
          <a:lstStyle/>
          <a:p>
            <a:pPr>
              <a:defRPr/>
            </a:pPr>
            <a:fld id="{AE72FC40-BA65-4A86-8DAC-7CB69408270E}" type="slidenum">
              <a:rPr lang="en-US" smtClean="0"/>
              <a:pPr>
                <a:defRPr/>
              </a:pPr>
              <a:t>42</a:t>
            </a:fld>
            <a:endParaRPr lang="en-US"/>
          </a:p>
        </p:txBody>
      </p:sp>
      <p:pic>
        <p:nvPicPr>
          <p:cNvPr id="6" name="Picture 5" descr="D:\Users\kumbalas\Downloads\11.png"/>
          <p:cNvPicPr/>
          <p:nvPr/>
        </p:nvPicPr>
        <p:blipFill>
          <a:blip r:embed="rId2" cstate="print"/>
          <a:srcRect r="586" b="7496"/>
          <a:stretch>
            <a:fillRect/>
          </a:stretch>
        </p:blipFill>
        <p:spPr bwMode="auto">
          <a:xfrm>
            <a:off x="468086" y="1265238"/>
            <a:ext cx="7058015" cy="3960529"/>
          </a:xfrm>
          <a:prstGeom prst="rect">
            <a:avLst/>
          </a:prstGeom>
          <a:noFill/>
          <a:ln w="9525">
            <a:noFill/>
            <a:miter lim="800000"/>
            <a:headEnd/>
            <a:tailEnd/>
          </a:ln>
        </p:spPr>
      </p:pic>
    </p:spTree>
  </p:cSld>
  <p:clrMapOvr>
    <a:masterClrMapping/>
  </p:clrMapOvr>
  <p:transition>
    <p:wipe dir="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Debug in Eclipse</a:t>
            </a:r>
            <a:endParaRPr lang="en-US" dirty="0"/>
          </a:p>
        </p:txBody>
      </p:sp>
      <p:sp>
        <p:nvSpPr>
          <p:cNvPr id="3" name="Content Placeholder 2"/>
          <p:cNvSpPr>
            <a:spLocks noGrp="1"/>
          </p:cNvSpPr>
          <p:nvPr>
            <p:ph idx="1"/>
          </p:nvPr>
        </p:nvSpPr>
        <p:spPr/>
        <p:txBody>
          <a:bodyPr/>
          <a:lstStyle/>
          <a:p>
            <a:endParaRPr lang="en-US"/>
          </a:p>
        </p:txBody>
      </p:sp>
      <p:sp>
        <p:nvSpPr>
          <p:cNvPr id="4" name="Date Placeholder 3"/>
          <p:cNvSpPr>
            <a:spLocks noGrp="1"/>
          </p:cNvSpPr>
          <p:nvPr>
            <p:ph type="dt" sz="half" idx="10"/>
          </p:nvPr>
        </p:nvSpPr>
        <p:spPr/>
        <p:txBody>
          <a:bodyPr/>
          <a:lstStyle/>
          <a:p>
            <a:pPr>
              <a:defRPr/>
            </a:pPr>
            <a:r>
              <a:rPr lang="fr-FR" smtClean="0"/>
              <a:t>© 2010 Capgemini - All rights reserved</a:t>
            </a:r>
            <a:endParaRPr lang="en-US" dirty="0"/>
          </a:p>
        </p:txBody>
      </p:sp>
      <p:sp>
        <p:nvSpPr>
          <p:cNvPr id="5" name="Slide Number Placeholder 4"/>
          <p:cNvSpPr>
            <a:spLocks noGrp="1"/>
          </p:cNvSpPr>
          <p:nvPr>
            <p:ph type="sldNum" sz="quarter" idx="11"/>
          </p:nvPr>
        </p:nvSpPr>
        <p:spPr/>
        <p:txBody>
          <a:bodyPr/>
          <a:lstStyle/>
          <a:p>
            <a:pPr>
              <a:defRPr/>
            </a:pPr>
            <a:fld id="{AE72FC40-BA65-4A86-8DAC-7CB69408270E}" type="slidenum">
              <a:rPr lang="en-US" smtClean="0"/>
              <a:pPr>
                <a:defRPr/>
              </a:pPr>
              <a:t>43</a:t>
            </a:fld>
            <a:endParaRPr lang="en-US"/>
          </a:p>
        </p:txBody>
      </p:sp>
      <p:pic>
        <p:nvPicPr>
          <p:cNvPr id="6" name="Picture 5" descr="D:\Users\kumbalas\Downloads\12.png"/>
          <p:cNvPicPr/>
          <p:nvPr/>
        </p:nvPicPr>
        <p:blipFill>
          <a:blip r:embed="rId2" cstate="print"/>
          <a:srcRect r="1144" b="7212"/>
          <a:stretch>
            <a:fillRect/>
          </a:stretch>
        </p:blipFill>
        <p:spPr bwMode="auto">
          <a:xfrm>
            <a:off x="587829" y="1469571"/>
            <a:ext cx="6921693" cy="3564472"/>
          </a:xfrm>
          <a:prstGeom prst="rect">
            <a:avLst/>
          </a:prstGeom>
          <a:noFill/>
          <a:ln w="9525">
            <a:noFill/>
            <a:miter lim="800000"/>
            <a:headEnd/>
            <a:tailEnd/>
          </a:ln>
        </p:spPr>
      </p:pic>
    </p:spTree>
  </p:cSld>
  <p:clrMapOvr>
    <a:masterClrMapping/>
  </p:clrMapOvr>
  <p:transition>
    <p:wipe dir="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Debug in Eclipse</a:t>
            </a:r>
            <a:endParaRPr lang="en-US" dirty="0"/>
          </a:p>
        </p:txBody>
      </p:sp>
      <p:sp>
        <p:nvSpPr>
          <p:cNvPr id="3" name="Content Placeholder 2"/>
          <p:cNvSpPr>
            <a:spLocks noGrp="1"/>
          </p:cNvSpPr>
          <p:nvPr>
            <p:ph idx="1"/>
          </p:nvPr>
        </p:nvSpPr>
        <p:spPr/>
        <p:txBody>
          <a:bodyPr/>
          <a:lstStyle/>
          <a:p>
            <a:endParaRPr lang="en-US"/>
          </a:p>
        </p:txBody>
      </p:sp>
      <p:sp>
        <p:nvSpPr>
          <p:cNvPr id="4" name="Date Placeholder 3"/>
          <p:cNvSpPr>
            <a:spLocks noGrp="1"/>
          </p:cNvSpPr>
          <p:nvPr>
            <p:ph type="dt" sz="half" idx="10"/>
          </p:nvPr>
        </p:nvSpPr>
        <p:spPr/>
        <p:txBody>
          <a:bodyPr/>
          <a:lstStyle/>
          <a:p>
            <a:pPr>
              <a:defRPr/>
            </a:pPr>
            <a:r>
              <a:rPr lang="fr-FR" smtClean="0"/>
              <a:t>© 2010 Capgemini - All rights reserved</a:t>
            </a:r>
            <a:endParaRPr lang="en-US" dirty="0"/>
          </a:p>
        </p:txBody>
      </p:sp>
      <p:sp>
        <p:nvSpPr>
          <p:cNvPr id="5" name="Slide Number Placeholder 4"/>
          <p:cNvSpPr>
            <a:spLocks noGrp="1"/>
          </p:cNvSpPr>
          <p:nvPr>
            <p:ph type="sldNum" sz="quarter" idx="11"/>
          </p:nvPr>
        </p:nvSpPr>
        <p:spPr/>
        <p:txBody>
          <a:bodyPr/>
          <a:lstStyle/>
          <a:p>
            <a:pPr>
              <a:defRPr/>
            </a:pPr>
            <a:fld id="{AE72FC40-BA65-4A86-8DAC-7CB69408270E}" type="slidenum">
              <a:rPr lang="en-US" smtClean="0"/>
              <a:pPr>
                <a:defRPr/>
              </a:pPr>
              <a:t>44</a:t>
            </a:fld>
            <a:endParaRPr lang="en-US"/>
          </a:p>
        </p:txBody>
      </p:sp>
      <p:pic>
        <p:nvPicPr>
          <p:cNvPr id="6" name="Picture 5" descr="D:\Users\kumbalas\Downloads\13.png"/>
          <p:cNvPicPr/>
          <p:nvPr/>
        </p:nvPicPr>
        <p:blipFill>
          <a:blip r:embed="rId2" cstate="print"/>
          <a:srcRect r="1242" b="7552"/>
          <a:stretch>
            <a:fillRect/>
          </a:stretch>
        </p:blipFill>
        <p:spPr bwMode="auto">
          <a:xfrm>
            <a:off x="511629" y="936031"/>
            <a:ext cx="6994981" cy="4985937"/>
          </a:xfrm>
          <a:prstGeom prst="rect">
            <a:avLst/>
          </a:prstGeom>
          <a:noFill/>
          <a:ln w="9525">
            <a:noFill/>
            <a:miter lim="800000"/>
            <a:headEnd/>
            <a:tailEnd/>
          </a:ln>
        </p:spPr>
      </p:pic>
    </p:spTree>
  </p:cSld>
  <p:clrMapOvr>
    <a:masterClrMapping/>
  </p:clrMapOvr>
  <p:transition>
    <p:wipe dir="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Debug in Eclipse</a:t>
            </a:r>
            <a:endParaRPr lang="en-US" dirty="0"/>
          </a:p>
        </p:txBody>
      </p:sp>
      <p:sp>
        <p:nvSpPr>
          <p:cNvPr id="3" name="Content Placeholder 2"/>
          <p:cNvSpPr>
            <a:spLocks noGrp="1"/>
          </p:cNvSpPr>
          <p:nvPr>
            <p:ph idx="1"/>
          </p:nvPr>
        </p:nvSpPr>
        <p:spPr/>
        <p:txBody>
          <a:bodyPr/>
          <a:lstStyle/>
          <a:p>
            <a:endParaRPr lang="en-US"/>
          </a:p>
        </p:txBody>
      </p:sp>
      <p:sp>
        <p:nvSpPr>
          <p:cNvPr id="4" name="Date Placeholder 3"/>
          <p:cNvSpPr>
            <a:spLocks noGrp="1"/>
          </p:cNvSpPr>
          <p:nvPr>
            <p:ph type="dt" sz="half" idx="10"/>
          </p:nvPr>
        </p:nvSpPr>
        <p:spPr/>
        <p:txBody>
          <a:bodyPr/>
          <a:lstStyle/>
          <a:p>
            <a:pPr>
              <a:defRPr/>
            </a:pPr>
            <a:r>
              <a:rPr lang="fr-FR" smtClean="0"/>
              <a:t>© 2010 Capgemini - All rights reserved</a:t>
            </a:r>
            <a:endParaRPr lang="en-US" dirty="0"/>
          </a:p>
        </p:txBody>
      </p:sp>
      <p:sp>
        <p:nvSpPr>
          <p:cNvPr id="5" name="Slide Number Placeholder 4"/>
          <p:cNvSpPr>
            <a:spLocks noGrp="1"/>
          </p:cNvSpPr>
          <p:nvPr>
            <p:ph type="sldNum" sz="quarter" idx="11"/>
          </p:nvPr>
        </p:nvSpPr>
        <p:spPr/>
        <p:txBody>
          <a:bodyPr/>
          <a:lstStyle/>
          <a:p>
            <a:pPr>
              <a:defRPr/>
            </a:pPr>
            <a:fld id="{AE72FC40-BA65-4A86-8DAC-7CB69408270E}" type="slidenum">
              <a:rPr lang="en-US" smtClean="0"/>
              <a:pPr>
                <a:defRPr/>
              </a:pPr>
              <a:t>45</a:t>
            </a:fld>
            <a:endParaRPr lang="en-US"/>
          </a:p>
        </p:txBody>
      </p:sp>
      <p:pic>
        <p:nvPicPr>
          <p:cNvPr id="6" name="Picture 5" descr="D:\Users\kumbalas\Downloads\14.png"/>
          <p:cNvPicPr/>
          <p:nvPr/>
        </p:nvPicPr>
        <p:blipFill>
          <a:blip r:embed="rId2" cstate="print"/>
          <a:srcRect/>
          <a:stretch>
            <a:fillRect/>
          </a:stretch>
        </p:blipFill>
        <p:spPr bwMode="auto">
          <a:xfrm>
            <a:off x="244475" y="1230435"/>
            <a:ext cx="7299325" cy="4397130"/>
          </a:xfrm>
          <a:prstGeom prst="rect">
            <a:avLst/>
          </a:prstGeom>
          <a:noFill/>
          <a:ln w="9525">
            <a:noFill/>
            <a:miter lim="800000"/>
            <a:headEnd/>
            <a:tailEnd/>
          </a:ln>
        </p:spPr>
      </p:pic>
    </p:spTree>
  </p:cSld>
  <p:clrMapOvr>
    <a:masterClrMapping/>
  </p:clrMapOvr>
  <p:transition>
    <p:wipe dir="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Template to Routine</a:t>
            </a:r>
            <a:endParaRPr lang="en-US" dirty="0"/>
          </a:p>
        </p:txBody>
      </p:sp>
      <p:sp>
        <p:nvSpPr>
          <p:cNvPr id="3" name="Content Placeholder 2"/>
          <p:cNvSpPr>
            <a:spLocks noGrp="1"/>
          </p:cNvSpPr>
          <p:nvPr>
            <p:ph idx="1"/>
          </p:nvPr>
        </p:nvSpPr>
        <p:spPr/>
        <p:txBody>
          <a:bodyPr/>
          <a:lstStyle/>
          <a:p>
            <a:endParaRPr lang="en-US"/>
          </a:p>
        </p:txBody>
      </p:sp>
      <p:sp>
        <p:nvSpPr>
          <p:cNvPr id="4" name="Date Placeholder 3"/>
          <p:cNvSpPr>
            <a:spLocks noGrp="1"/>
          </p:cNvSpPr>
          <p:nvPr>
            <p:ph type="dt" sz="half" idx="10"/>
          </p:nvPr>
        </p:nvSpPr>
        <p:spPr/>
        <p:txBody>
          <a:bodyPr/>
          <a:lstStyle/>
          <a:p>
            <a:pPr>
              <a:defRPr/>
            </a:pPr>
            <a:r>
              <a:rPr lang="fr-FR" smtClean="0"/>
              <a:t>© 2010 Capgemini - All rights reserved</a:t>
            </a:r>
            <a:endParaRPr lang="en-US" dirty="0"/>
          </a:p>
        </p:txBody>
      </p:sp>
      <p:sp>
        <p:nvSpPr>
          <p:cNvPr id="5" name="Slide Number Placeholder 4"/>
          <p:cNvSpPr>
            <a:spLocks noGrp="1"/>
          </p:cNvSpPr>
          <p:nvPr>
            <p:ph type="sldNum" sz="quarter" idx="11"/>
          </p:nvPr>
        </p:nvSpPr>
        <p:spPr/>
        <p:txBody>
          <a:bodyPr/>
          <a:lstStyle/>
          <a:p>
            <a:pPr>
              <a:defRPr/>
            </a:pPr>
            <a:fld id="{AE72FC40-BA65-4A86-8DAC-7CB69408270E}" type="slidenum">
              <a:rPr lang="en-US" smtClean="0"/>
              <a:pPr>
                <a:defRPr/>
              </a:pPr>
              <a:t>46</a:t>
            </a:fld>
            <a:endParaRPr lang="en-US"/>
          </a:p>
        </p:txBody>
      </p:sp>
      <p:pic>
        <p:nvPicPr>
          <p:cNvPr id="6" name="Picture 5"/>
          <p:cNvPicPr/>
          <p:nvPr/>
        </p:nvPicPr>
        <p:blipFill>
          <a:blip r:embed="rId2" cstate="print"/>
          <a:srcRect r="-686" b="16508"/>
          <a:stretch>
            <a:fillRect/>
          </a:stretch>
        </p:blipFill>
        <p:spPr bwMode="auto">
          <a:xfrm>
            <a:off x="1579148" y="1442569"/>
            <a:ext cx="5985704" cy="3972862"/>
          </a:xfrm>
          <a:prstGeom prst="rect">
            <a:avLst/>
          </a:prstGeom>
          <a:noFill/>
          <a:ln w="9525">
            <a:noFill/>
            <a:miter lim="800000"/>
            <a:headEnd/>
            <a:tailEnd/>
          </a:ln>
        </p:spPr>
      </p:pic>
    </p:spTree>
  </p:cSld>
  <p:clrMapOvr>
    <a:masterClrMapping/>
  </p:clrMapOvr>
  <p:transition>
    <p:wipe dir="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Template to Routine</a:t>
            </a:r>
            <a:endParaRPr lang="en-US" dirty="0"/>
          </a:p>
        </p:txBody>
      </p:sp>
      <p:sp>
        <p:nvSpPr>
          <p:cNvPr id="3" name="Content Placeholder 2"/>
          <p:cNvSpPr>
            <a:spLocks noGrp="1"/>
          </p:cNvSpPr>
          <p:nvPr>
            <p:ph idx="1"/>
          </p:nvPr>
        </p:nvSpPr>
        <p:spPr/>
        <p:txBody>
          <a:bodyPr/>
          <a:lstStyle/>
          <a:p>
            <a:endParaRPr lang="en-US"/>
          </a:p>
        </p:txBody>
      </p:sp>
      <p:sp>
        <p:nvSpPr>
          <p:cNvPr id="4" name="Date Placeholder 3"/>
          <p:cNvSpPr>
            <a:spLocks noGrp="1"/>
          </p:cNvSpPr>
          <p:nvPr>
            <p:ph type="dt" sz="half" idx="10"/>
          </p:nvPr>
        </p:nvSpPr>
        <p:spPr/>
        <p:txBody>
          <a:bodyPr/>
          <a:lstStyle/>
          <a:p>
            <a:pPr>
              <a:defRPr/>
            </a:pPr>
            <a:r>
              <a:rPr lang="fr-FR" smtClean="0"/>
              <a:t>© 2010 Capgemini - All rights reserved</a:t>
            </a:r>
            <a:endParaRPr lang="en-US" dirty="0"/>
          </a:p>
        </p:txBody>
      </p:sp>
      <p:sp>
        <p:nvSpPr>
          <p:cNvPr id="5" name="Slide Number Placeholder 4"/>
          <p:cNvSpPr>
            <a:spLocks noGrp="1"/>
          </p:cNvSpPr>
          <p:nvPr>
            <p:ph type="sldNum" sz="quarter" idx="11"/>
          </p:nvPr>
        </p:nvSpPr>
        <p:spPr/>
        <p:txBody>
          <a:bodyPr/>
          <a:lstStyle/>
          <a:p>
            <a:pPr>
              <a:defRPr/>
            </a:pPr>
            <a:fld id="{AE72FC40-BA65-4A86-8DAC-7CB69408270E}" type="slidenum">
              <a:rPr lang="en-US" smtClean="0"/>
              <a:pPr>
                <a:defRPr/>
              </a:pPr>
              <a:t>47</a:t>
            </a:fld>
            <a:endParaRPr lang="en-US"/>
          </a:p>
        </p:txBody>
      </p:sp>
      <p:pic>
        <p:nvPicPr>
          <p:cNvPr id="6" name="Picture 5"/>
          <p:cNvPicPr/>
          <p:nvPr/>
        </p:nvPicPr>
        <p:blipFill>
          <a:blip r:embed="rId2" cstate="print"/>
          <a:srcRect b="16875"/>
          <a:stretch>
            <a:fillRect/>
          </a:stretch>
        </p:blipFill>
        <p:spPr bwMode="auto">
          <a:xfrm>
            <a:off x="1599532" y="1451305"/>
            <a:ext cx="5944935" cy="3955389"/>
          </a:xfrm>
          <a:prstGeom prst="rect">
            <a:avLst/>
          </a:prstGeom>
          <a:noFill/>
          <a:ln w="9525">
            <a:noFill/>
            <a:miter lim="800000"/>
            <a:headEnd/>
            <a:tailEnd/>
          </a:ln>
        </p:spPr>
      </p:pic>
    </p:spTree>
  </p:cSld>
  <p:clrMapOvr>
    <a:masterClrMapping/>
  </p:clrMapOvr>
  <p:transition>
    <p:wipe dir="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Open </a:t>
            </a:r>
            <a:r>
              <a:rPr lang="en-US" dirty="0" err="1" smtClean="0"/>
              <a:t>Jbase</a:t>
            </a:r>
            <a:r>
              <a:rPr lang="en-US" dirty="0" smtClean="0"/>
              <a:t> record from Eclipse</a:t>
            </a:r>
            <a:endParaRPr lang="en-US" dirty="0"/>
          </a:p>
        </p:txBody>
      </p:sp>
      <p:sp>
        <p:nvSpPr>
          <p:cNvPr id="3" name="Content Placeholder 2"/>
          <p:cNvSpPr>
            <a:spLocks noGrp="1"/>
          </p:cNvSpPr>
          <p:nvPr>
            <p:ph idx="1"/>
          </p:nvPr>
        </p:nvSpPr>
        <p:spPr/>
        <p:txBody>
          <a:bodyPr/>
          <a:lstStyle/>
          <a:p>
            <a:r>
              <a:rPr lang="en-US" b="1" dirty="0" smtClean="0"/>
              <a:t>Right click on project and click on Jed Wizard</a:t>
            </a:r>
            <a:endParaRPr lang="en-US" dirty="0" smtClean="0"/>
          </a:p>
          <a:p>
            <a:endParaRPr lang="en-US" dirty="0"/>
          </a:p>
        </p:txBody>
      </p:sp>
      <p:sp>
        <p:nvSpPr>
          <p:cNvPr id="4" name="Date Placeholder 3"/>
          <p:cNvSpPr>
            <a:spLocks noGrp="1"/>
          </p:cNvSpPr>
          <p:nvPr>
            <p:ph type="dt" sz="half" idx="10"/>
          </p:nvPr>
        </p:nvSpPr>
        <p:spPr/>
        <p:txBody>
          <a:bodyPr/>
          <a:lstStyle/>
          <a:p>
            <a:pPr>
              <a:defRPr/>
            </a:pPr>
            <a:r>
              <a:rPr lang="fr-FR" smtClean="0"/>
              <a:t>© 2010 Capgemini - All rights reserved</a:t>
            </a:r>
            <a:endParaRPr lang="en-US" dirty="0"/>
          </a:p>
        </p:txBody>
      </p:sp>
      <p:sp>
        <p:nvSpPr>
          <p:cNvPr id="5" name="Slide Number Placeholder 4"/>
          <p:cNvSpPr>
            <a:spLocks noGrp="1"/>
          </p:cNvSpPr>
          <p:nvPr>
            <p:ph type="sldNum" sz="quarter" idx="11"/>
          </p:nvPr>
        </p:nvSpPr>
        <p:spPr/>
        <p:txBody>
          <a:bodyPr/>
          <a:lstStyle/>
          <a:p>
            <a:pPr>
              <a:defRPr/>
            </a:pPr>
            <a:fld id="{AE72FC40-BA65-4A86-8DAC-7CB69408270E}" type="slidenum">
              <a:rPr lang="en-US" smtClean="0"/>
              <a:pPr>
                <a:defRPr/>
              </a:pPr>
              <a:t>48</a:t>
            </a:fld>
            <a:endParaRPr lang="en-US"/>
          </a:p>
        </p:txBody>
      </p:sp>
      <p:pic>
        <p:nvPicPr>
          <p:cNvPr id="6" name="Picture 5"/>
          <p:cNvPicPr/>
          <p:nvPr/>
        </p:nvPicPr>
        <p:blipFill>
          <a:blip r:embed="rId2" cstate="print"/>
          <a:srcRect b="10021"/>
          <a:stretch>
            <a:fillRect/>
          </a:stretch>
        </p:blipFill>
        <p:spPr bwMode="auto">
          <a:xfrm>
            <a:off x="932115" y="1844618"/>
            <a:ext cx="5944935" cy="4281545"/>
          </a:xfrm>
          <a:prstGeom prst="rect">
            <a:avLst/>
          </a:prstGeom>
          <a:noFill/>
          <a:ln w="9525">
            <a:noFill/>
            <a:miter lim="800000"/>
            <a:headEnd/>
            <a:tailEnd/>
          </a:ln>
        </p:spPr>
      </p:pic>
    </p:spTree>
  </p:cSld>
  <p:clrMapOvr>
    <a:masterClrMapping/>
  </p:clrMapOvr>
  <p:transition>
    <p:wipe dir="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Slide Number Placeholder 3"/>
          <p:cNvSpPr>
            <a:spLocks noGrp="1"/>
          </p:cNvSpPr>
          <p:nvPr>
            <p:ph type="sldNum" sz="quarter" idx="10"/>
          </p:nvPr>
        </p:nvSpPr>
        <p:spPr>
          <a:noFill/>
        </p:spPr>
        <p:txBody>
          <a:bodyPr/>
          <a:lstStyle/>
          <a:p>
            <a:r>
              <a:rPr lang="en-GB" smtClean="0"/>
              <a:t>Slide </a:t>
            </a:r>
            <a:fld id="{6F8C4B1F-F1EC-4471-8FCB-523F99EEA877}" type="slidenum">
              <a:rPr lang="en-GB" smtClean="0"/>
              <a:pPr/>
              <a:t>4</a:t>
            </a:fld>
            <a:endParaRPr lang="en-GB" smtClean="0"/>
          </a:p>
        </p:txBody>
      </p:sp>
      <p:sp>
        <p:nvSpPr>
          <p:cNvPr id="7171" name="Rectangle 22"/>
          <p:cNvSpPr>
            <a:spLocks noGrp="1" noChangeArrowheads="1"/>
          </p:cNvSpPr>
          <p:nvPr>
            <p:ph type="body" idx="1"/>
          </p:nvPr>
        </p:nvSpPr>
        <p:spPr/>
        <p:txBody>
          <a:bodyPr/>
          <a:lstStyle/>
          <a:p>
            <a:pPr algn="ctr" eaLnBrk="1" hangingPunct="1">
              <a:buFont typeface="Wingdings" pitchFamily="2" charset="2"/>
              <a:buNone/>
            </a:pPr>
            <a:endParaRPr lang="en-US" dirty="0" smtClean="0"/>
          </a:p>
          <a:p>
            <a:pPr algn="ctr" eaLnBrk="1" hangingPunct="1">
              <a:buFont typeface="Wingdings" pitchFamily="2" charset="2"/>
              <a:buNone/>
            </a:pPr>
            <a:endParaRPr lang="en-US" dirty="0" smtClean="0"/>
          </a:p>
          <a:p>
            <a:pPr algn="ctr" eaLnBrk="1" hangingPunct="1">
              <a:buFont typeface="Wingdings" pitchFamily="2" charset="2"/>
              <a:buNone/>
            </a:pPr>
            <a:endParaRPr lang="en-US" dirty="0" smtClean="0"/>
          </a:p>
          <a:p>
            <a:pPr algn="ctr" eaLnBrk="1" hangingPunct="1">
              <a:buFont typeface="Wingdings" pitchFamily="2" charset="2"/>
              <a:buNone/>
            </a:pPr>
            <a:endParaRPr lang="en-US" dirty="0" smtClean="0"/>
          </a:p>
          <a:p>
            <a:pPr algn="ctr" eaLnBrk="1" hangingPunct="1">
              <a:buFont typeface="Wingdings" pitchFamily="2" charset="2"/>
              <a:buNone/>
            </a:pPr>
            <a:endParaRPr lang="en-US" dirty="0" smtClean="0"/>
          </a:p>
          <a:p>
            <a:pPr algn="ctr" eaLnBrk="1" hangingPunct="1">
              <a:buFont typeface="Wingdings" pitchFamily="2" charset="2"/>
              <a:buNone/>
            </a:pPr>
            <a:endParaRPr lang="en-US" dirty="0" smtClean="0"/>
          </a:p>
          <a:p>
            <a:pPr algn="ctr" eaLnBrk="1" hangingPunct="1">
              <a:buFont typeface="Wingdings" pitchFamily="2" charset="2"/>
              <a:buNone/>
            </a:pPr>
            <a:r>
              <a:rPr lang="en-US" dirty="0" smtClean="0"/>
              <a:t>Architecture</a:t>
            </a:r>
          </a:p>
        </p:txBody>
      </p:sp>
    </p:spTree>
  </p:cSld>
  <p:clrMapOvr>
    <a:masterClrMapping/>
  </p:clrMapOvr>
  <p:transition>
    <p:wipe dir="r"/>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Open </a:t>
            </a:r>
            <a:r>
              <a:rPr lang="en-US" dirty="0" err="1" smtClean="0"/>
              <a:t>jbase</a:t>
            </a:r>
            <a:r>
              <a:rPr lang="en-US" dirty="0" smtClean="0"/>
              <a:t> record from Eclipse</a:t>
            </a:r>
            <a:endParaRPr lang="en-US" dirty="0"/>
          </a:p>
        </p:txBody>
      </p:sp>
      <p:sp>
        <p:nvSpPr>
          <p:cNvPr id="3" name="Content Placeholder 2"/>
          <p:cNvSpPr>
            <a:spLocks noGrp="1"/>
          </p:cNvSpPr>
          <p:nvPr>
            <p:ph idx="1"/>
          </p:nvPr>
        </p:nvSpPr>
        <p:spPr/>
        <p:txBody>
          <a:bodyPr/>
          <a:lstStyle/>
          <a:p>
            <a:endParaRPr lang="en-US"/>
          </a:p>
        </p:txBody>
      </p:sp>
      <p:sp>
        <p:nvSpPr>
          <p:cNvPr id="4" name="Date Placeholder 3"/>
          <p:cNvSpPr>
            <a:spLocks noGrp="1"/>
          </p:cNvSpPr>
          <p:nvPr>
            <p:ph type="dt" sz="half" idx="10"/>
          </p:nvPr>
        </p:nvSpPr>
        <p:spPr/>
        <p:txBody>
          <a:bodyPr/>
          <a:lstStyle/>
          <a:p>
            <a:pPr>
              <a:defRPr/>
            </a:pPr>
            <a:r>
              <a:rPr lang="fr-FR" smtClean="0"/>
              <a:t>© 2010 Capgemini - All rights reserved</a:t>
            </a:r>
            <a:endParaRPr lang="en-US" dirty="0"/>
          </a:p>
        </p:txBody>
      </p:sp>
      <p:sp>
        <p:nvSpPr>
          <p:cNvPr id="5" name="Slide Number Placeholder 4"/>
          <p:cNvSpPr>
            <a:spLocks noGrp="1"/>
          </p:cNvSpPr>
          <p:nvPr>
            <p:ph type="sldNum" sz="quarter" idx="11"/>
          </p:nvPr>
        </p:nvSpPr>
        <p:spPr/>
        <p:txBody>
          <a:bodyPr/>
          <a:lstStyle/>
          <a:p>
            <a:pPr>
              <a:defRPr/>
            </a:pPr>
            <a:fld id="{AE72FC40-BA65-4A86-8DAC-7CB69408270E}" type="slidenum">
              <a:rPr lang="en-US" smtClean="0"/>
              <a:pPr>
                <a:defRPr/>
              </a:pPr>
              <a:t>49</a:t>
            </a:fld>
            <a:endParaRPr lang="en-US"/>
          </a:p>
        </p:txBody>
      </p:sp>
      <p:pic>
        <p:nvPicPr>
          <p:cNvPr id="6" name="Picture 5"/>
          <p:cNvPicPr/>
          <p:nvPr/>
        </p:nvPicPr>
        <p:blipFill>
          <a:blip r:embed="rId2" cstate="print"/>
          <a:srcRect t="8377" b="6806"/>
          <a:stretch>
            <a:fillRect/>
          </a:stretch>
        </p:blipFill>
        <p:spPr bwMode="auto">
          <a:xfrm>
            <a:off x="244476" y="1541958"/>
            <a:ext cx="7299992" cy="3774084"/>
          </a:xfrm>
          <a:prstGeom prst="rect">
            <a:avLst/>
          </a:prstGeom>
          <a:noFill/>
          <a:ln w="9525">
            <a:noFill/>
            <a:miter lim="800000"/>
            <a:headEnd/>
            <a:tailEnd/>
          </a:ln>
        </p:spPr>
      </p:pic>
    </p:spTree>
  </p:cSld>
  <p:clrMapOvr>
    <a:masterClrMapping/>
  </p:clrMapOvr>
  <p:transition>
    <p:wipe dir="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itle 1"/>
          <p:cNvSpPr>
            <a:spLocks noGrp="1"/>
          </p:cNvSpPr>
          <p:nvPr>
            <p:ph type="title"/>
          </p:nvPr>
        </p:nvSpPr>
        <p:spPr/>
        <p:txBody>
          <a:bodyPr/>
          <a:lstStyle/>
          <a:p>
            <a:pPr eaLnBrk="1" hangingPunct="1"/>
            <a:r>
              <a:rPr lang="en-US" smtClean="0"/>
              <a:t>Workshop</a:t>
            </a:r>
          </a:p>
        </p:txBody>
      </p:sp>
      <p:sp>
        <p:nvSpPr>
          <p:cNvPr id="37891" name="Content Placeholder 3"/>
          <p:cNvSpPr>
            <a:spLocks noGrp="1"/>
          </p:cNvSpPr>
          <p:nvPr>
            <p:ph idx="1"/>
          </p:nvPr>
        </p:nvSpPr>
        <p:spPr/>
        <p:txBody>
          <a:bodyPr/>
          <a:lstStyle/>
          <a:p>
            <a:pPr eaLnBrk="1" hangingPunct="1"/>
            <a:r>
              <a:rPr lang="en-US" sz="1800" smtClean="0"/>
              <a:t>Create a TAFJ project with eclipse</a:t>
            </a:r>
          </a:p>
          <a:p>
            <a:pPr eaLnBrk="1" hangingPunct="1"/>
            <a:r>
              <a:rPr lang="en-US" sz="1800" smtClean="0"/>
              <a:t>Create a simple program with eclipse, compile it and analyze the generated class files and java files</a:t>
            </a:r>
          </a:p>
          <a:p>
            <a:pPr eaLnBrk="1" hangingPunct="1"/>
            <a:r>
              <a:rPr lang="en-US" sz="1800" smtClean="0"/>
              <a:t>Add a break point to your program and work with the debugging options available</a:t>
            </a:r>
          </a:p>
          <a:p>
            <a:pPr eaLnBrk="1" hangingPunct="1"/>
            <a:r>
              <a:rPr lang="en-US" sz="1800" smtClean="0"/>
              <a:t>Add a remote folder to your TAFJ project and perform a synchronization, modify one of the remote program locally and reflect the changes onto the remote program</a:t>
            </a:r>
          </a:p>
        </p:txBody>
      </p:sp>
      <p:sp>
        <p:nvSpPr>
          <p:cNvPr id="37892" name="Slide Number Placeholder 2"/>
          <p:cNvSpPr>
            <a:spLocks noGrp="1"/>
          </p:cNvSpPr>
          <p:nvPr>
            <p:ph type="sldNum" sz="quarter" idx="10"/>
          </p:nvPr>
        </p:nvSpPr>
        <p:spPr>
          <a:noFill/>
        </p:spPr>
        <p:txBody>
          <a:bodyPr/>
          <a:lstStyle/>
          <a:p>
            <a:r>
              <a:rPr lang="en-GB" smtClean="0"/>
              <a:t>Slide </a:t>
            </a:r>
            <a:fld id="{4E909878-113B-481C-A6D6-DAF19EFB2A56}" type="slidenum">
              <a:rPr lang="en-GB" smtClean="0"/>
              <a:pPr/>
              <a:t>50</a:t>
            </a:fld>
            <a:endParaRPr lang="en-GB" smtClean="0"/>
          </a:p>
        </p:txBody>
      </p:sp>
    </p:spTree>
  </p:cSld>
  <p:clrMapOvr>
    <a:masterClrMapping/>
  </p:clrMapOvr>
  <p:transition>
    <p:wipe dir="r"/>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6"/>
          <p:cNvSpPr>
            <a:spLocks noGrp="1" noChangeArrowheads="1"/>
          </p:cNvSpPr>
          <p:nvPr>
            <p:ph type="sldNum" sz="quarter" idx="10"/>
          </p:nvPr>
        </p:nvSpPr>
        <p:spPr>
          <a:noFill/>
        </p:spPr>
        <p:txBody>
          <a:bodyPr/>
          <a:lstStyle/>
          <a:p>
            <a:r>
              <a:rPr lang="en-GB" smtClean="0"/>
              <a:t>Slide </a:t>
            </a:r>
            <a:fld id="{739FEDF5-7F12-4962-8905-373417620553}" type="slidenum">
              <a:rPr lang="en-GB" smtClean="0"/>
              <a:pPr/>
              <a:t>51</a:t>
            </a:fld>
            <a:endParaRPr lang="en-GB" smtClean="0"/>
          </a:p>
        </p:txBody>
      </p:sp>
      <p:sp>
        <p:nvSpPr>
          <p:cNvPr id="38915" name="Slide Number Placeholder 3"/>
          <p:cNvSpPr txBox="1">
            <a:spLocks noGrp="1"/>
          </p:cNvSpPr>
          <p:nvPr/>
        </p:nvSpPr>
        <p:spPr bwMode="auto">
          <a:xfrm>
            <a:off x="7148513" y="6669088"/>
            <a:ext cx="1216025" cy="201612"/>
          </a:xfrm>
          <a:prstGeom prst="rect">
            <a:avLst/>
          </a:prstGeom>
          <a:noFill/>
          <a:ln w="9525">
            <a:noFill/>
            <a:miter lim="800000"/>
            <a:headEnd/>
            <a:tailEnd/>
          </a:ln>
        </p:spPr>
        <p:txBody>
          <a:bodyPr lIns="0" tIns="0" rIns="90000" bIns="0" anchor="ctr"/>
          <a:lstStyle/>
          <a:p>
            <a:pPr algn="r"/>
            <a:r>
              <a:rPr lang="en-GB" sz="900">
                <a:solidFill>
                  <a:srgbClr val="98ABD0"/>
                </a:solidFill>
              </a:rPr>
              <a:t>Slide </a:t>
            </a:r>
            <a:fld id="{08CB23C0-E1A6-4A87-8B38-425A0B0EC2A3}" type="slidenum">
              <a:rPr lang="en-GB" sz="900">
                <a:solidFill>
                  <a:srgbClr val="98ABD0"/>
                </a:solidFill>
              </a:rPr>
              <a:pPr algn="r"/>
              <a:t>51</a:t>
            </a:fld>
            <a:endParaRPr lang="en-GB" sz="900">
              <a:solidFill>
                <a:srgbClr val="98ABD0"/>
              </a:solidFill>
            </a:endParaRPr>
          </a:p>
        </p:txBody>
      </p:sp>
      <p:sp>
        <p:nvSpPr>
          <p:cNvPr id="38916" name="Rectangle 2"/>
          <p:cNvSpPr>
            <a:spLocks noGrp="1" noChangeArrowheads="1"/>
          </p:cNvSpPr>
          <p:nvPr>
            <p:ph type="title"/>
          </p:nvPr>
        </p:nvSpPr>
        <p:spPr/>
        <p:txBody>
          <a:bodyPr/>
          <a:lstStyle/>
          <a:p>
            <a:pPr eaLnBrk="1" hangingPunct="1"/>
            <a:r>
              <a:rPr lang="en-US" sz="1800" smtClean="0"/>
              <a:t>Eclipse – A Review </a:t>
            </a:r>
          </a:p>
        </p:txBody>
      </p:sp>
      <p:sp>
        <p:nvSpPr>
          <p:cNvPr id="18436" name="Rectangle 3"/>
          <p:cNvSpPr>
            <a:spLocks noGrp="1" noChangeArrowheads="1"/>
          </p:cNvSpPr>
          <p:nvPr>
            <p:ph type="body" idx="1"/>
          </p:nvPr>
        </p:nvSpPr>
        <p:spPr>
          <a:xfrm>
            <a:off x="685800" y="1052513"/>
            <a:ext cx="7772400" cy="5043487"/>
          </a:xfrm>
        </p:spPr>
        <p:txBody>
          <a:bodyPr/>
          <a:lstStyle/>
          <a:p>
            <a:pPr eaLnBrk="1" hangingPunct="1">
              <a:spcBef>
                <a:spcPct val="0"/>
              </a:spcBef>
              <a:buFont typeface="Wingdings" pitchFamily="2" charset="2"/>
              <a:buNone/>
              <a:defRPr/>
            </a:pPr>
            <a:r>
              <a:rPr lang="en-GB" sz="1800" dirty="0" smtClean="0"/>
              <a:t>Now,  you should be able to:</a:t>
            </a:r>
          </a:p>
          <a:p>
            <a:pPr eaLnBrk="1" hangingPunct="1">
              <a:spcBef>
                <a:spcPct val="0"/>
              </a:spcBef>
              <a:defRPr/>
            </a:pPr>
            <a:endParaRPr lang="en-US" sz="2000" dirty="0" smtClean="0"/>
          </a:p>
          <a:p>
            <a:pPr eaLnBrk="1" hangingPunct="1">
              <a:defRPr/>
            </a:pPr>
            <a:r>
              <a:rPr lang="en-US" sz="1800" dirty="0" smtClean="0"/>
              <a:t>Setup Eclipse </a:t>
            </a:r>
          </a:p>
          <a:p>
            <a:pPr eaLnBrk="1" hangingPunct="1">
              <a:defRPr/>
            </a:pPr>
            <a:r>
              <a:rPr lang="en-US" sz="1800" dirty="0" smtClean="0"/>
              <a:t>Add plug-in</a:t>
            </a:r>
          </a:p>
          <a:p>
            <a:pPr eaLnBrk="1" hangingPunct="1">
              <a:defRPr/>
            </a:pPr>
            <a:r>
              <a:rPr lang="en-US" sz="1800" dirty="0" smtClean="0"/>
              <a:t>Use Eclipse JED editor</a:t>
            </a:r>
          </a:p>
          <a:p>
            <a:pPr eaLnBrk="1" hangingPunct="1">
              <a:defRPr/>
            </a:pPr>
            <a:r>
              <a:rPr lang="en-US" sz="1800" dirty="0" smtClean="0"/>
              <a:t>Create Java projects in Eclipse</a:t>
            </a:r>
          </a:p>
          <a:p>
            <a:pPr eaLnBrk="1" hangingPunct="1">
              <a:defRPr/>
            </a:pPr>
            <a:r>
              <a:rPr lang="en-US" sz="1800" dirty="0" smtClean="0"/>
              <a:t>Use Eclipse plug-in features like</a:t>
            </a:r>
          </a:p>
          <a:p>
            <a:pPr lvl="1" eaLnBrk="1" hangingPunct="1">
              <a:defRPr/>
            </a:pPr>
            <a:r>
              <a:rPr lang="en-US" sz="1800" dirty="0" smtClean="0"/>
              <a:t>Outline View</a:t>
            </a:r>
          </a:p>
          <a:p>
            <a:pPr lvl="1" eaLnBrk="1" hangingPunct="1">
              <a:defRPr/>
            </a:pPr>
            <a:r>
              <a:rPr lang="en-US" sz="1800" dirty="0" smtClean="0"/>
              <a:t>Code rating</a:t>
            </a:r>
          </a:p>
          <a:p>
            <a:pPr lvl="1" eaLnBrk="1" hangingPunct="1">
              <a:defRPr/>
            </a:pPr>
            <a:r>
              <a:rPr lang="en-US" sz="1800" dirty="0" smtClean="0"/>
              <a:t>Expression Watch Point</a:t>
            </a:r>
          </a:p>
          <a:p>
            <a:pPr marL="0" indent="0" eaLnBrk="1" hangingPunct="1">
              <a:defRPr/>
            </a:pPr>
            <a:endParaRPr lang="en-US" sz="1800" dirty="0" smtClean="0"/>
          </a:p>
        </p:txBody>
      </p:sp>
    </p:spTree>
  </p:cSld>
  <p:clrMapOvr>
    <a:masterClrMapping/>
  </p:clrMapOvr>
  <p:transition>
    <p:wipe dir="r"/>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9"/>
          <p:cNvGrpSpPr>
            <a:grpSpLocks/>
          </p:cNvGrpSpPr>
          <p:nvPr/>
        </p:nvGrpSpPr>
        <p:grpSpPr bwMode="auto">
          <a:xfrm>
            <a:off x="0" y="0"/>
            <a:ext cx="9169400" cy="6858000"/>
            <a:chOff x="0" y="0"/>
            <a:chExt cx="5776" cy="4320"/>
          </a:xfrm>
        </p:grpSpPr>
        <p:sp>
          <p:nvSpPr>
            <p:cNvPr id="185349" name="Freeform 10"/>
            <p:cNvSpPr>
              <a:spLocks/>
            </p:cNvSpPr>
            <p:nvPr/>
          </p:nvSpPr>
          <p:spPr bwMode="gray">
            <a:xfrm>
              <a:off x="0" y="0"/>
              <a:ext cx="5776" cy="4023"/>
            </a:xfrm>
            <a:custGeom>
              <a:avLst/>
              <a:gdLst>
                <a:gd name="T0" fmla="*/ 624 w 5776"/>
                <a:gd name="T1" fmla="*/ 2880 h 4041"/>
                <a:gd name="T2" fmla="*/ 715 w 5776"/>
                <a:gd name="T3" fmla="*/ 2806 h 4041"/>
                <a:gd name="T4" fmla="*/ 805 w 5776"/>
                <a:gd name="T5" fmla="*/ 2743 h 4041"/>
                <a:gd name="T6" fmla="*/ 898 w 5776"/>
                <a:gd name="T7" fmla="*/ 2680 h 4041"/>
                <a:gd name="T8" fmla="*/ 993 w 5776"/>
                <a:gd name="T9" fmla="*/ 2620 h 4041"/>
                <a:gd name="T10" fmla="*/ 1089 w 5776"/>
                <a:gd name="T11" fmla="*/ 2567 h 4041"/>
                <a:gd name="T12" fmla="*/ 1285 w 5776"/>
                <a:gd name="T13" fmla="*/ 2474 h 4041"/>
                <a:gd name="T14" fmla="*/ 1485 w 5776"/>
                <a:gd name="T15" fmla="*/ 2389 h 4041"/>
                <a:gd name="T16" fmla="*/ 1693 w 5776"/>
                <a:gd name="T17" fmla="*/ 2318 h 4041"/>
                <a:gd name="T18" fmla="*/ 1904 w 5776"/>
                <a:gd name="T19" fmla="*/ 2255 h 4041"/>
                <a:gd name="T20" fmla="*/ 2118 w 5776"/>
                <a:gd name="T21" fmla="*/ 2194 h 4041"/>
                <a:gd name="T22" fmla="*/ 2229 w 5776"/>
                <a:gd name="T23" fmla="*/ 2166 h 4041"/>
                <a:gd name="T24" fmla="*/ 2475 w 5776"/>
                <a:gd name="T25" fmla="*/ 2110 h 4041"/>
                <a:gd name="T26" fmla="*/ 2720 w 5776"/>
                <a:gd name="T27" fmla="*/ 2060 h 4041"/>
                <a:gd name="T28" fmla="*/ 3205 w 5776"/>
                <a:gd name="T29" fmla="*/ 1965 h 4041"/>
                <a:gd name="T30" fmla="*/ 3198 w 5776"/>
                <a:gd name="T31" fmla="*/ 1965 h 4041"/>
                <a:gd name="T32" fmla="*/ 3929 w 5776"/>
                <a:gd name="T33" fmla="*/ 1818 h 4041"/>
                <a:gd name="T34" fmla="*/ 4229 w 5776"/>
                <a:gd name="T35" fmla="*/ 1747 h 4041"/>
                <a:gd name="T36" fmla="*/ 4409 w 5776"/>
                <a:gd name="T37" fmla="*/ 1698 h 4041"/>
                <a:gd name="T38" fmla="*/ 4573 w 5776"/>
                <a:gd name="T39" fmla="*/ 1650 h 4041"/>
                <a:gd name="T40" fmla="*/ 4725 w 5776"/>
                <a:gd name="T41" fmla="*/ 1595 h 4041"/>
                <a:gd name="T42" fmla="*/ 4867 w 5776"/>
                <a:gd name="T43" fmla="*/ 1532 h 4041"/>
                <a:gd name="T44" fmla="*/ 5000 w 5776"/>
                <a:gd name="T45" fmla="*/ 1461 h 4041"/>
                <a:gd name="T46" fmla="*/ 5125 w 5776"/>
                <a:gd name="T47" fmla="*/ 1385 h 4041"/>
                <a:gd name="T48" fmla="*/ 5245 w 5776"/>
                <a:gd name="T49" fmla="*/ 1293 h 4041"/>
                <a:gd name="T50" fmla="*/ 5362 w 5776"/>
                <a:gd name="T51" fmla="*/ 1193 h 4041"/>
                <a:gd name="T52" fmla="*/ 5475 w 5776"/>
                <a:gd name="T53" fmla="*/ 1074 h 4041"/>
                <a:gd name="T54" fmla="*/ 5587 w 5776"/>
                <a:gd name="T55" fmla="*/ 943 h 4041"/>
                <a:gd name="T56" fmla="*/ 5702 w 5776"/>
                <a:gd name="T57" fmla="*/ 790 h 4041"/>
                <a:gd name="T58" fmla="*/ 5776 w 5776"/>
                <a:gd name="T59" fmla="*/ 0 h 4041"/>
                <a:gd name="T60" fmla="*/ 0 w 5776"/>
                <a:gd name="T61" fmla="*/ 3951 h 4041"/>
                <a:gd name="T62" fmla="*/ 20 w 5776"/>
                <a:gd name="T63" fmla="*/ 3951 h 4041"/>
                <a:gd name="T64" fmla="*/ 55 w 5776"/>
                <a:gd name="T65" fmla="*/ 3788 h 4041"/>
                <a:gd name="T66" fmla="*/ 102 w 5776"/>
                <a:gd name="T67" fmla="*/ 3630 h 4041"/>
                <a:gd name="T68" fmla="*/ 124 w 5776"/>
                <a:gd name="T69" fmla="*/ 3575 h 4041"/>
                <a:gd name="T70" fmla="*/ 169 w 5776"/>
                <a:gd name="T71" fmla="*/ 3469 h 4041"/>
                <a:gd name="T72" fmla="*/ 220 w 5776"/>
                <a:gd name="T73" fmla="*/ 3369 h 4041"/>
                <a:gd name="T74" fmla="*/ 278 w 5776"/>
                <a:gd name="T75" fmla="*/ 3271 h 4041"/>
                <a:gd name="T76" fmla="*/ 342 w 5776"/>
                <a:gd name="T77" fmla="*/ 3179 h 4041"/>
                <a:gd name="T78" fmla="*/ 415 w 5776"/>
                <a:gd name="T79" fmla="*/ 3087 h 4041"/>
                <a:gd name="T80" fmla="*/ 493 w 5776"/>
                <a:gd name="T81" fmla="*/ 3000 h 4041"/>
                <a:gd name="T82" fmla="*/ 578 w 5776"/>
                <a:gd name="T83" fmla="*/ 2921 h 4041"/>
                <a:gd name="T84" fmla="*/ 624 w 5776"/>
                <a:gd name="T85" fmla="*/ 2880 h 4041"/>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5776"/>
                <a:gd name="T130" fmla="*/ 0 h 4041"/>
                <a:gd name="T131" fmla="*/ 5776 w 5776"/>
                <a:gd name="T132" fmla="*/ 4041 h 4041"/>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5776" h="4041">
                  <a:moveTo>
                    <a:pt x="624" y="2945"/>
                  </a:moveTo>
                  <a:lnTo>
                    <a:pt x="624" y="2945"/>
                  </a:lnTo>
                  <a:lnTo>
                    <a:pt x="669" y="2908"/>
                  </a:lnTo>
                  <a:lnTo>
                    <a:pt x="715" y="2871"/>
                  </a:lnTo>
                  <a:lnTo>
                    <a:pt x="760" y="2836"/>
                  </a:lnTo>
                  <a:lnTo>
                    <a:pt x="805" y="2803"/>
                  </a:lnTo>
                  <a:lnTo>
                    <a:pt x="853" y="2771"/>
                  </a:lnTo>
                  <a:lnTo>
                    <a:pt x="898" y="2740"/>
                  </a:lnTo>
                  <a:lnTo>
                    <a:pt x="945" y="2710"/>
                  </a:lnTo>
                  <a:lnTo>
                    <a:pt x="993" y="2680"/>
                  </a:lnTo>
                  <a:lnTo>
                    <a:pt x="1042" y="2652"/>
                  </a:lnTo>
                  <a:lnTo>
                    <a:pt x="1089" y="2626"/>
                  </a:lnTo>
                  <a:lnTo>
                    <a:pt x="1185" y="2574"/>
                  </a:lnTo>
                  <a:lnTo>
                    <a:pt x="1285" y="2529"/>
                  </a:lnTo>
                  <a:lnTo>
                    <a:pt x="1385" y="2484"/>
                  </a:lnTo>
                  <a:lnTo>
                    <a:pt x="1485" y="2444"/>
                  </a:lnTo>
                  <a:lnTo>
                    <a:pt x="1589" y="2406"/>
                  </a:lnTo>
                  <a:lnTo>
                    <a:pt x="1693" y="2370"/>
                  </a:lnTo>
                  <a:lnTo>
                    <a:pt x="1798" y="2337"/>
                  </a:lnTo>
                  <a:lnTo>
                    <a:pt x="1904" y="2305"/>
                  </a:lnTo>
                  <a:lnTo>
                    <a:pt x="2011" y="2275"/>
                  </a:lnTo>
                  <a:lnTo>
                    <a:pt x="2118" y="2244"/>
                  </a:lnTo>
                  <a:lnTo>
                    <a:pt x="2229" y="2216"/>
                  </a:lnTo>
                  <a:lnTo>
                    <a:pt x="2351" y="2186"/>
                  </a:lnTo>
                  <a:lnTo>
                    <a:pt x="2475" y="2158"/>
                  </a:lnTo>
                  <a:lnTo>
                    <a:pt x="2596" y="2130"/>
                  </a:lnTo>
                  <a:lnTo>
                    <a:pt x="2720" y="2105"/>
                  </a:lnTo>
                  <a:lnTo>
                    <a:pt x="2964" y="2056"/>
                  </a:lnTo>
                  <a:lnTo>
                    <a:pt x="3205" y="2010"/>
                  </a:lnTo>
                  <a:lnTo>
                    <a:pt x="3198" y="2010"/>
                  </a:lnTo>
                  <a:lnTo>
                    <a:pt x="3705" y="1906"/>
                  </a:lnTo>
                  <a:lnTo>
                    <a:pt x="3929" y="1858"/>
                  </a:lnTo>
                  <a:lnTo>
                    <a:pt x="4133" y="1813"/>
                  </a:lnTo>
                  <a:lnTo>
                    <a:pt x="4229" y="1787"/>
                  </a:lnTo>
                  <a:lnTo>
                    <a:pt x="4320" y="1763"/>
                  </a:lnTo>
                  <a:lnTo>
                    <a:pt x="4409" y="1738"/>
                  </a:lnTo>
                  <a:lnTo>
                    <a:pt x="4493" y="1714"/>
                  </a:lnTo>
                  <a:lnTo>
                    <a:pt x="4573" y="1686"/>
                  </a:lnTo>
                  <a:lnTo>
                    <a:pt x="4651" y="1658"/>
                  </a:lnTo>
                  <a:lnTo>
                    <a:pt x="4725" y="1630"/>
                  </a:lnTo>
                  <a:lnTo>
                    <a:pt x="4798" y="1599"/>
                  </a:lnTo>
                  <a:lnTo>
                    <a:pt x="4867" y="1567"/>
                  </a:lnTo>
                  <a:lnTo>
                    <a:pt x="4935" y="1531"/>
                  </a:lnTo>
                  <a:lnTo>
                    <a:pt x="5000" y="1496"/>
                  </a:lnTo>
                  <a:lnTo>
                    <a:pt x="5064" y="1457"/>
                  </a:lnTo>
                  <a:lnTo>
                    <a:pt x="5125" y="1415"/>
                  </a:lnTo>
                  <a:lnTo>
                    <a:pt x="5187" y="1371"/>
                  </a:lnTo>
                  <a:lnTo>
                    <a:pt x="5245" y="1323"/>
                  </a:lnTo>
                  <a:lnTo>
                    <a:pt x="5304" y="1272"/>
                  </a:lnTo>
                  <a:lnTo>
                    <a:pt x="5362" y="1218"/>
                  </a:lnTo>
                  <a:lnTo>
                    <a:pt x="5418" y="1161"/>
                  </a:lnTo>
                  <a:lnTo>
                    <a:pt x="5475" y="1099"/>
                  </a:lnTo>
                  <a:lnTo>
                    <a:pt x="5531" y="1032"/>
                  </a:lnTo>
                  <a:lnTo>
                    <a:pt x="5587" y="963"/>
                  </a:lnTo>
                  <a:lnTo>
                    <a:pt x="5644" y="890"/>
                  </a:lnTo>
                  <a:lnTo>
                    <a:pt x="5702" y="810"/>
                  </a:lnTo>
                  <a:lnTo>
                    <a:pt x="5772" y="704"/>
                  </a:lnTo>
                  <a:lnTo>
                    <a:pt x="5776" y="0"/>
                  </a:lnTo>
                  <a:lnTo>
                    <a:pt x="0" y="5"/>
                  </a:lnTo>
                  <a:lnTo>
                    <a:pt x="0" y="4041"/>
                  </a:lnTo>
                  <a:lnTo>
                    <a:pt x="20" y="4041"/>
                  </a:lnTo>
                  <a:lnTo>
                    <a:pt x="35" y="3959"/>
                  </a:lnTo>
                  <a:lnTo>
                    <a:pt x="55" y="3873"/>
                  </a:lnTo>
                  <a:lnTo>
                    <a:pt x="76" y="3793"/>
                  </a:lnTo>
                  <a:lnTo>
                    <a:pt x="102" y="3711"/>
                  </a:lnTo>
                  <a:lnTo>
                    <a:pt x="124" y="3655"/>
                  </a:lnTo>
                  <a:lnTo>
                    <a:pt x="145" y="3601"/>
                  </a:lnTo>
                  <a:lnTo>
                    <a:pt x="169" y="3549"/>
                  </a:lnTo>
                  <a:lnTo>
                    <a:pt x="193" y="3496"/>
                  </a:lnTo>
                  <a:lnTo>
                    <a:pt x="220" y="3444"/>
                  </a:lnTo>
                  <a:lnTo>
                    <a:pt x="247" y="3396"/>
                  </a:lnTo>
                  <a:lnTo>
                    <a:pt x="278" y="3346"/>
                  </a:lnTo>
                  <a:lnTo>
                    <a:pt x="309" y="3297"/>
                  </a:lnTo>
                  <a:lnTo>
                    <a:pt x="342" y="3249"/>
                  </a:lnTo>
                  <a:lnTo>
                    <a:pt x="378" y="3202"/>
                  </a:lnTo>
                  <a:lnTo>
                    <a:pt x="415" y="3157"/>
                  </a:lnTo>
                  <a:lnTo>
                    <a:pt x="453" y="3113"/>
                  </a:lnTo>
                  <a:lnTo>
                    <a:pt x="493" y="3068"/>
                  </a:lnTo>
                  <a:lnTo>
                    <a:pt x="535" y="3027"/>
                  </a:lnTo>
                  <a:lnTo>
                    <a:pt x="578" y="2986"/>
                  </a:lnTo>
                  <a:lnTo>
                    <a:pt x="624" y="2945"/>
                  </a:lnTo>
                  <a:close/>
                </a:path>
              </a:pathLst>
            </a:custGeom>
            <a:solidFill>
              <a:schemeClr val="bg1"/>
            </a:solidFill>
            <a:ln w="9525">
              <a:noFill/>
              <a:round/>
              <a:headEnd/>
              <a:tailEnd/>
            </a:ln>
          </p:spPr>
          <p:txBody>
            <a:bodyPr/>
            <a:lstStyle/>
            <a:p>
              <a:endParaRPr lang="zh-CN" altLang="en-US"/>
            </a:p>
          </p:txBody>
        </p:sp>
        <p:sp>
          <p:nvSpPr>
            <p:cNvPr id="185350" name="Rectangle 11"/>
            <p:cNvSpPr>
              <a:spLocks noChangeArrowheads="1"/>
            </p:cNvSpPr>
            <p:nvPr/>
          </p:nvSpPr>
          <p:spPr bwMode="gray">
            <a:xfrm>
              <a:off x="0" y="4023"/>
              <a:ext cx="5760" cy="297"/>
            </a:xfrm>
            <a:prstGeom prst="rect">
              <a:avLst/>
            </a:prstGeom>
            <a:solidFill>
              <a:srgbClr val="FFFFFF"/>
            </a:solidFill>
            <a:ln w="9525" algn="ctr">
              <a:noFill/>
              <a:miter lim="800000"/>
              <a:headEnd/>
              <a:tailEnd/>
            </a:ln>
          </p:spPr>
          <p:txBody>
            <a:bodyPr lIns="0" tIns="0" rIns="0" bIns="0" anchor="ctr">
              <a:spAutoFit/>
            </a:bodyPr>
            <a:lstStyle/>
            <a:p>
              <a:pPr algn="ctr" eaLnBrk="0" hangingPunct="0">
                <a:lnSpc>
                  <a:spcPct val="85000"/>
                </a:lnSpc>
              </a:pPr>
              <a:endParaRPr lang="en-US" altLang="zh-CN"/>
            </a:p>
          </p:txBody>
        </p:sp>
        <p:sp>
          <p:nvSpPr>
            <p:cNvPr id="185351" name="Oval 12"/>
            <p:cNvSpPr>
              <a:spLocks noChangeArrowheads="1"/>
            </p:cNvSpPr>
            <p:nvPr/>
          </p:nvSpPr>
          <p:spPr bwMode="gray">
            <a:xfrm>
              <a:off x="4919" y="3744"/>
              <a:ext cx="576" cy="576"/>
            </a:xfrm>
            <a:prstGeom prst="ellipse">
              <a:avLst/>
            </a:prstGeom>
            <a:solidFill>
              <a:srgbClr val="FFFFFF"/>
            </a:solidFill>
            <a:ln w="9525" algn="ctr">
              <a:noFill/>
              <a:round/>
              <a:headEnd/>
              <a:tailEnd/>
            </a:ln>
          </p:spPr>
          <p:txBody>
            <a:bodyPr wrap="none" lIns="0" tIns="0" rIns="0" bIns="0" anchor="ctr">
              <a:spAutoFit/>
            </a:bodyPr>
            <a:lstStyle/>
            <a:p>
              <a:pPr algn="ctr" eaLnBrk="0" hangingPunct="0">
                <a:lnSpc>
                  <a:spcPct val="85000"/>
                </a:lnSpc>
              </a:pPr>
              <a:endParaRPr lang="en-US" altLang="zh-CN"/>
            </a:p>
          </p:txBody>
        </p:sp>
        <p:pic>
          <p:nvPicPr>
            <p:cNvPr id="185352" name="Picture 13" descr="CBE_CMJN"/>
            <p:cNvPicPr>
              <a:picLocks noChangeAspect="1" noChangeArrowheads="1"/>
            </p:cNvPicPr>
            <p:nvPr/>
          </p:nvPicPr>
          <p:blipFill>
            <a:blip r:embed="rId3" cstate="print"/>
            <a:srcRect/>
            <a:stretch>
              <a:fillRect/>
            </a:stretch>
          </p:blipFill>
          <p:spPr bwMode="gray">
            <a:xfrm>
              <a:off x="4962" y="3786"/>
              <a:ext cx="484" cy="469"/>
            </a:xfrm>
            <a:prstGeom prst="rect">
              <a:avLst/>
            </a:prstGeom>
            <a:noFill/>
            <a:ln w="9525">
              <a:noFill/>
              <a:miter lim="800000"/>
              <a:headEnd/>
              <a:tailEnd/>
            </a:ln>
          </p:spPr>
        </p:pic>
        <p:pic>
          <p:nvPicPr>
            <p:cNvPr id="185353" name="Picture 14" descr="Untitled-1"/>
            <p:cNvPicPr>
              <a:picLocks noChangeAspect="1" noChangeArrowheads="1"/>
            </p:cNvPicPr>
            <p:nvPr/>
          </p:nvPicPr>
          <p:blipFill>
            <a:blip r:embed="rId4" cstate="print"/>
            <a:srcRect/>
            <a:stretch>
              <a:fillRect/>
            </a:stretch>
          </p:blipFill>
          <p:spPr bwMode="gray">
            <a:xfrm>
              <a:off x="3183" y="4135"/>
              <a:ext cx="1739" cy="76"/>
            </a:xfrm>
            <a:prstGeom prst="rect">
              <a:avLst/>
            </a:prstGeom>
            <a:noFill/>
            <a:ln w="9525">
              <a:noFill/>
              <a:miter lim="800000"/>
              <a:headEnd/>
              <a:tailEnd/>
            </a:ln>
          </p:spPr>
        </p:pic>
      </p:grpSp>
      <p:pic>
        <p:nvPicPr>
          <p:cNvPr id="185347" name="Picture 4" descr="OK_Capgemini"/>
          <p:cNvPicPr>
            <a:picLocks noChangeAspect="1" noChangeArrowheads="1"/>
          </p:cNvPicPr>
          <p:nvPr/>
        </p:nvPicPr>
        <p:blipFill>
          <a:blip r:embed="rId5" cstate="print"/>
          <a:srcRect/>
          <a:stretch>
            <a:fillRect/>
          </a:stretch>
        </p:blipFill>
        <p:spPr bwMode="auto">
          <a:xfrm>
            <a:off x="735013" y="1058863"/>
            <a:ext cx="4318000" cy="1017587"/>
          </a:xfrm>
          <a:prstGeom prst="rect">
            <a:avLst/>
          </a:prstGeom>
          <a:noFill/>
          <a:ln w="9525">
            <a:noFill/>
            <a:miter lim="800000"/>
            <a:headEnd/>
            <a:tailEnd/>
          </a:ln>
        </p:spPr>
      </p:pic>
      <p:sp>
        <p:nvSpPr>
          <p:cNvPr id="185348" name="Rectangle 17"/>
          <p:cNvSpPr>
            <a:spLocks noGrp="1" noChangeArrowheads="1"/>
          </p:cNvSpPr>
          <p:nvPr>
            <p:ph type="ctrTitle"/>
          </p:nvPr>
        </p:nvSpPr>
        <p:spPr>
          <a:xfrm>
            <a:off x="244475" y="5045075"/>
            <a:ext cx="8753475" cy="611188"/>
          </a:xfrm>
        </p:spPr>
        <p:txBody>
          <a:bodyPr/>
          <a:lstStyle/>
          <a:p>
            <a:pPr algn="r"/>
            <a:r>
              <a:rPr lang="en-US" altLang="zh-CN" dirty="0" smtClean="0">
                <a:solidFill>
                  <a:schemeClr val="bg1"/>
                </a:solidFill>
                <a:ea typeface="宋体" charset="-122"/>
              </a:rPr>
              <a:t>www.capgemini.com/financialservices</a:t>
            </a:r>
          </a:p>
        </p:txBody>
      </p:sp>
    </p:spTree>
  </p:cSld>
  <p:clrMapOvr>
    <a:masterClrMapping/>
  </p:clrMapOvr>
  <p:transition>
    <p:wipe dir="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Architecture – Till R09</a:t>
            </a:r>
            <a:endParaRPr lang="en-US" dirty="0"/>
          </a:p>
        </p:txBody>
      </p:sp>
      <p:sp>
        <p:nvSpPr>
          <p:cNvPr id="3" name="Content Placeholder 2"/>
          <p:cNvSpPr>
            <a:spLocks noGrp="1"/>
          </p:cNvSpPr>
          <p:nvPr>
            <p:ph idx="1"/>
          </p:nvPr>
        </p:nvSpPr>
        <p:spPr>
          <a:xfrm>
            <a:off x="244475" y="1109710"/>
            <a:ext cx="8713788" cy="5016454"/>
          </a:xfrm>
        </p:spPr>
        <p:txBody>
          <a:bodyPr/>
          <a:lstStyle/>
          <a:p>
            <a:endParaRPr lang="en-US" dirty="0"/>
          </a:p>
        </p:txBody>
      </p:sp>
      <p:sp>
        <p:nvSpPr>
          <p:cNvPr id="4" name="Date Placeholder 3"/>
          <p:cNvSpPr>
            <a:spLocks noGrp="1"/>
          </p:cNvSpPr>
          <p:nvPr>
            <p:ph type="dt" sz="half" idx="10"/>
          </p:nvPr>
        </p:nvSpPr>
        <p:spPr/>
        <p:txBody>
          <a:bodyPr/>
          <a:lstStyle/>
          <a:p>
            <a:pPr>
              <a:defRPr/>
            </a:pPr>
            <a:r>
              <a:rPr lang="fr-FR" smtClean="0"/>
              <a:t>© 2010 Capgemini - All rights reserved</a:t>
            </a:r>
            <a:endParaRPr lang="en-US" dirty="0"/>
          </a:p>
        </p:txBody>
      </p:sp>
      <p:sp>
        <p:nvSpPr>
          <p:cNvPr id="5" name="Slide Number Placeholder 4"/>
          <p:cNvSpPr>
            <a:spLocks noGrp="1"/>
          </p:cNvSpPr>
          <p:nvPr>
            <p:ph type="sldNum" sz="quarter" idx="11"/>
          </p:nvPr>
        </p:nvSpPr>
        <p:spPr/>
        <p:txBody>
          <a:bodyPr/>
          <a:lstStyle/>
          <a:p>
            <a:pPr>
              <a:defRPr/>
            </a:pPr>
            <a:fld id="{AE72FC40-BA65-4A86-8DAC-7CB69408270E}" type="slidenum">
              <a:rPr lang="en-US" smtClean="0"/>
              <a:pPr>
                <a:defRPr/>
              </a:pPr>
              <a:t>5</a:t>
            </a:fld>
            <a:endParaRPr lang="en-US"/>
          </a:p>
        </p:txBody>
      </p:sp>
      <p:grpSp>
        <p:nvGrpSpPr>
          <p:cNvPr id="6" name="Group 5"/>
          <p:cNvGrpSpPr>
            <a:grpSpLocks/>
          </p:cNvGrpSpPr>
          <p:nvPr/>
        </p:nvGrpSpPr>
        <p:grpSpPr bwMode="auto">
          <a:xfrm>
            <a:off x="612559" y="1265238"/>
            <a:ext cx="7688062" cy="5065710"/>
            <a:chOff x="1000125" y="571500"/>
            <a:chExt cx="7215188" cy="6000750"/>
          </a:xfrm>
        </p:grpSpPr>
        <p:sp>
          <p:nvSpPr>
            <p:cNvPr id="7" name="Rectangle 6"/>
            <p:cNvSpPr/>
            <p:nvPr/>
          </p:nvSpPr>
          <p:spPr>
            <a:xfrm>
              <a:off x="1000125" y="571500"/>
              <a:ext cx="7215188" cy="357813"/>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defPPr>
                <a:defRPr lang="en-US"/>
              </a:defPPr>
              <a:lvl1pPr algn="l" rtl="0" fontAlgn="base">
                <a:spcBef>
                  <a:spcPct val="0"/>
                </a:spcBef>
                <a:spcAft>
                  <a:spcPct val="0"/>
                </a:spcAft>
                <a:defRPr sz="2400" b="1" kern="1200">
                  <a:solidFill>
                    <a:schemeClr val="dk1"/>
                  </a:solidFill>
                  <a:latin typeface="+mn-lt"/>
                  <a:ea typeface="+mn-ea"/>
                  <a:cs typeface="+mn-cs"/>
                </a:defRPr>
              </a:lvl1pPr>
              <a:lvl2pPr marL="457200" algn="l" rtl="0" fontAlgn="base">
                <a:spcBef>
                  <a:spcPct val="0"/>
                </a:spcBef>
                <a:spcAft>
                  <a:spcPct val="0"/>
                </a:spcAft>
                <a:defRPr sz="2400" b="1" kern="1200">
                  <a:solidFill>
                    <a:schemeClr val="dk1"/>
                  </a:solidFill>
                  <a:latin typeface="+mn-lt"/>
                  <a:ea typeface="+mn-ea"/>
                  <a:cs typeface="+mn-cs"/>
                </a:defRPr>
              </a:lvl2pPr>
              <a:lvl3pPr marL="914400" algn="l" rtl="0" fontAlgn="base">
                <a:spcBef>
                  <a:spcPct val="0"/>
                </a:spcBef>
                <a:spcAft>
                  <a:spcPct val="0"/>
                </a:spcAft>
                <a:defRPr sz="2400" b="1" kern="1200">
                  <a:solidFill>
                    <a:schemeClr val="dk1"/>
                  </a:solidFill>
                  <a:latin typeface="+mn-lt"/>
                  <a:ea typeface="+mn-ea"/>
                  <a:cs typeface="+mn-cs"/>
                </a:defRPr>
              </a:lvl3pPr>
              <a:lvl4pPr marL="1371600" algn="l" rtl="0" fontAlgn="base">
                <a:spcBef>
                  <a:spcPct val="0"/>
                </a:spcBef>
                <a:spcAft>
                  <a:spcPct val="0"/>
                </a:spcAft>
                <a:defRPr sz="2400" b="1" kern="1200">
                  <a:solidFill>
                    <a:schemeClr val="dk1"/>
                  </a:solidFill>
                  <a:latin typeface="+mn-lt"/>
                  <a:ea typeface="+mn-ea"/>
                  <a:cs typeface="+mn-cs"/>
                </a:defRPr>
              </a:lvl4pPr>
              <a:lvl5pPr marL="1828800" algn="l" rtl="0" fontAlgn="base">
                <a:spcBef>
                  <a:spcPct val="0"/>
                </a:spcBef>
                <a:spcAft>
                  <a:spcPct val="0"/>
                </a:spcAft>
                <a:defRPr sz="2400" b="1" kern="1200">
                  <a:solidFill>
                    <a:schemeClr val="dk1"/>
                  </a:solidFill>
                  <a:latin typeface="+mn-lt"/>
                  <a:ea typeface="+mn-ea"/>
                  <a:cs typeface="+mn-cs"/>
                </a:defRPr>
              </a:lvl5pPr>
              <a:lvl6pPr marL="2286000" algn="l" defTabSz="914400" rtl="0" eaLnBrk="1" latinLnBrk="0" hangingPunct="1">
                <a:defRPr sz="2400" b="1" kern="1200">
                  <a:solidFill>
                    <a:schemeClr val="dk1"/>
                  </a:solidFill>
                  <a:latin typeface="+mn-lt"/>
                  <a:ea typeface="+mn-ea"/>
                  <a:cs typeface="+mn-cs"/>
                </a:defRPr>
              </a:lvl6pPr>
              <a:lvl7pPr marL="2743200" algn="l" defTabSz="914400" rtl="0" eaLnBrk="1" latinLnBrk="0" hangingPunct="1">
                <a:defRPr sz="2400" b="1" kern="1200">
                  <a:solidFill>
                    <a:schemeClr val="dk1"/>
                  </a:solidFill>
                  <a:latin typeface="+mn-lt"/>
                  <a:ea typeface="+mn-ea"/>
                  <a:cs typeface="+mn-cs"/>
                </a:defRPr>
              </a:lvl7pPr>
              <a:lvl8pPr marL="3200400" algn="l" defTabSz="914400" rtl="0" eaLnBrk="1" latinLnBrk="0" hangingPunct="1">
                <a:defRPr sz="2400" b="1" kern="1200">
                  <a:solidFill>
                    <a:schemeClr val="dk1"/>
                  </a:solidFill>
                  <a:latin typeface="+mn-lt"/>
                  <a:ea typeface="+mn-ea"/>
                  <a:cs typeface="+mn-cs"/>
                </a:defRPr>
              </a:lvl8pPr>
              <a:lvl9pPr marL="3657600" algn="l" defTabSz="914400" rtl="0" eaLnBrk="1" latinLnBrk="0" hangingPunct="1">
                <a:defRPr sz="2400" b="1" kern="1200">
                  <a:solidFill>
                    <a:schemeClr val="dk1"/>
                  </a:solidFill>
                  <a:latin typeface="+mn-lt"/>
                  <a:ea typeface="+mn-ea"/>
                  <a:cs typeface="+mn-cs"/>
                </a:defRPr>
              </a:lvl9pPr>
            </a:lstStyle>
            <a:p>
              <a:pPr algn="ctr">
                <a:defRPr/>
              </a:pPr>
              <a:r>
                <a:rPr lang="en-GB" sz="1050" b="1" dirty="0">
                  <a:solidFill>
                    <a:srgbClr val="005294"/>
                  </a:solidFill>
                </a:rPr>
                <a:t>Client</a:t>
              </a:r>
            </a:p>
          </p:txBody>
        </p:sp>
        <p:sp>
          <p:nvSpPr>
            <p:cNvPr id="8" name="Rectangle 7"/>
            <p:cNvSpPr/>
            <p:nvPr/>
          </p:nvSpPr>
          <p:spPr>
            <a:xfrm>
              <a:off x="1214389" y="643719"/>
              <a:ext cx="999895" cy="213375"/>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defPPr>
                <a:defRPr lang="en-US"/>
              </a:defPPr>
              <a:lvl1pPr algn="l" rtl="0" fontAlgn="base">
                <a:spcBef>
                  <a:spcPct val="0"/>
                </a:spcBef>
                <a:spcAft>
                  <a:spcPct val="0"/>
                </a:spcAft>
                <a:defRPr sz="2400" b="1" kern="1200">
                  <a:solidFill>
                    <a:schemeClr val="dk1"/>
                  </a:solidFill>
                  <a:latin typeface="+mn-lt"/>
                  <a:ea typeface="+mn-ea"/>
                  <a:cs typeface="+mn-cs"/>
                </a:defRPr>
              </a:lvl1pPr>
              <a:lvl2pPr marL="457200" algn="l" rtl="0" fontAlgn="base">
                <a:spcBef>
                  <a:spcPct val="0"/>
                </a:spcBef>
                <a:spcAft>
                  <a:spcPct val="0"/>
                </a:spcAft>
                <a:defRPr sz="2400" b="1" kern="1200">
                  <a:solidFill>
                    <a:schemeClr val="dk1"/>
                  </a:solidFill>
                  <a:latin typeface="+mn-lt"/>
                  <a:ea typeface="+mn-ea"/>
                  <a:cs typeface="+mn-cs"/>
                </a:defRPr>
              </a:lvl2pPr>
              <a:lvl3pPr marL="914400" algn="l" rtl="0" fontAlgn="base">
                <a:spcBef>
                  <a:spcPct val="0"/>
                </a:spcBef>
                <a:spcAft>
                  <a:spcPct val="0"/>
                </a:spcAft>
                <a:defRPr sz="2400" b="1" kern="1200">
                  <a:solidFill>
                    <a:schemeClr val="dk1"/>
                  </a:solidFill>
                  <a:latin typeface="+mn-lt"/>
                  <a:ea typeface="+mn-ea"/>
                  <a:cs typeface="+mn-cs"/>
                </a:defRPr>
              </a:lvl3pPr>
              <a:lvl4pPr marL="1371600" algn="l" rtl="0" fontAlgn="base">
                <a:spcBef>
                  <a:spcPct val="0"/>
                </a:spcBef>
                <a:spcAft>
                  <a:spcPct val="0"/>
                </a:spcAft>
                <a:defRPr sz="2400" b="1" kern="1200">
                  <a:solidFill>
                    <a:schemeClr val="dk1"/>
                  </a:solidFill>
                  <a:latin typeface="+mn-lt"/>
                  <a:ea typeface="+mn-ea"/>
                  <a:cs typeface="+mn-cs"/>
                </a:defRPr>
              </a:lvl4pPr>
              <a:lvl5pPr marL="1828800" algn="l" rtl="0" fontAlgn="base">
                <a:spcBef>
                  <a:spcPct val="0"/>
                </a:spcBef>
                <a:spcAft>
                  <a:spcPct val="0"/>
                </a:spcAft>
                <a:defRPr sz="2400" b="1" kern="1200">
                  <a:solidFill>
                    <a:schemeClr val="dk1"/>
                  </a:solidFill>
                  <a:latin typeface="+mn-lt"/>
                  <a:ea typeface="+mn-ea"/>
                  <a:cs typeface="+mn-cs"/>
                </a:defRPr>
              </a:lvl5pPr>
              <a:lvl6pPr marL="2286000" algn="l" defTabSz="914400" rtl="0" eaLnBrk="1" latinLnBrk="0" hangingPunct="1">
                <a:defRPr sz="2400" b="1" kern="1200">
                  <a:solidFill>
                    <a:schemeClr val="dk1"/>
                  </a:solidFill>
                  <a:latin typeface="+mn-lt"/>
                  <a:ea typeface="+mn-ea"/>
                  <a:cs typeface="+mn-cs"/>
                </a:defRPr>
              </a:lvl6pPr>
              <a:lvl7pPr marL="2743200" algn="l" defTabSz="914400" rtl="0" eaLnBrk="1" latinLnBrk="0" hangingPunct="1">
                <a:defRPr sz="2400" b="1" kern="1200">
                  <a:solidFill>
                    <a:schemeClr val="dk1"/>
                  </a:solidFill>
                  <a:latin typeface="+mn-lt"/>
                  <a:ea typeface="+mn-ea"/>
                  <a:cs typeface="+mn-cs"/>
                </a:defRPr>
              </a:lvl7pPr>
              <a:lvl8pPr marL="3200400" algn="l" defTabSz="914400" rtl="0" eaLnBrk="1" latinLnBrk="0" hangingPunct="1">
                <a:defRPr sz="2400" b="1" kern="1200">
                  <a:solidFill>
                    <a:schemeClr val="dk1"/>
                  </a:solidFill>
                  <a:latin typeface="+mn-lt"/>
                  <a:ea typeface="+mn-ea"/>
                  <a:cs typeface="+mn-cs"/>
                </a:defRPr>
              </a:lvl8pPr>
              <a:lvl9pPr marL="3657600" algn="l" defTabSz="914400" rtl="0" eaLnBrk="1" latinLnBrk="0" hangingPunct="1">
                <a:defRPr sz="2400" b="1" kern="1200">
                  <a:solidFill>
                    <a:schemeClr val="dk1"/>
                  </a:solidFill>
                  <a:latin typeface="+mn-lt"/>
                  <a:ea typeface="+mn-ea"/>
                  <a:cs typeface="+mn-cs"/>
                </a:defRPr>
              </a:lvl9pPr>
            </a:lstStyle>
            <a:p>
              <a:pPr algn="ctr">
                <a:defRPr/>
              </a:pPr>
              <a:r>
                <a:rPr lang="en-GB" sz="900" dirty="0">
                  <a:solidFill>
                    <a:srgbClr val="005294"/>
                  </a:solidFill>
                </a:rPr>
                <a:t>Web Browser</a:t>
              </a:r>
            </a:p>
          </p:txBody>
        </p:sp>
        <p:sp>
          <p:nvSpPr>
            <p:cNvPr id="9" name="Rectangle 8"/>
            <p:cNvSpPr/>
            <p:nvPr/>
          </p:nvSpPr>
          <p:spPr>
            <a:xfrm>
              <a:off x="2928494" y="643719"/>
              <a:ext cx="999895" cy="213375"/>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defPPr>
                <a:defRPr lang="en-US"/>
              </a:defPPr>
              <a:lvl1pPr algn="l" rtl="0" fontAlgn="base">
                <a:spcBef>
                  <a:spcPct val="0"/>
                </a:spcBef>
                <a:spcAft>
                  <a:spcPct val="0"/>
                </a:spcAft>
                <a:defRPr sz="2400" b="1" kern="1200">
                  <a:solidFill>
                    <a:schemeClr val="dk1"/>
                  </a:solidFill>
                  <a:latin typeface="+mn-lt"/>
                  <a:ea typeface="+mn-ea"/>
                  <a:cs typeface="+mn-cs"/>
                </a:defRPr>
              </a:lvl1pPr>
              <a:lvl2pPr marL="457200" algn="l" rtl="0" fontAlgn="base">
                <a:spcBef>
                  <a:spcPct val="0"/>
                </a:spcBef>
                <a:spcAft>
                  <a:spcPct val="0"/>
                </a:spcAft>
                <a:defRPr sz="2400" b="1" kern="1200">
                  <a:solidFill>
                    <a:schemeClr val="dk1"/>
                  </a:solidFill>
                  <a:latin typeface="+mn-lt"/>
                  <a:ea typeface="+mn-ea"/>
                  <a:cs typeface="+mn-cs"/>
                </a:defRPr>
              </a:lvl2pPr>
              <a:lvl3pPr marL="914400" algn="l" rtl="0" fontAlgn="base">
                <a:spcBef>
                  <a:spcPct val="0"/>
                </a:spcBef>
                <a:spcAft>
                  <a:spcPct val="0"/>
                </a:spcAft>
                <a:defRPr sz="2400" b="1" kern="1200">
                  <a:solidFill>
                    <a:schemeClr val="dk1"/>
                  </a:solidFill>
                  <a:latin typeface="+mn-lt"/>
                  <a:ea typeface="+mn-ea"/>
                  <a:cs typeface="+mn-cs"/>
                </a:defRPr>
              </a:lvl3pPr>
              <a:lvl4pPr marL="1371600" algn="l" rtl="0" fontAlgn="base">
                <a:spcBef>
                  <a:spcPct val="0"/>
                </a:spcBef>
                <a:spcAft>
                  <a:spcPct val="0"/>
                </a:spcAft>
                <a:defRPr sz="2400" b="1" kern="1200">
                  <a:solidFill>
                    <a:schemeClr val="dk1"/>
                  </a:solidFill>
                  <a:latin typeface="+mn-lt"/>
                  <a:ea typeface="+mn-ea"/>
                  <a:cs typeface="+mn-cs"/>
                </a:defRPr>
              </a:lvl4pPr>
              <a:lvl5pPr marL="1828800" algn="l" rtl="0" fontAlgn="base">
                <a:spcBef>
                  <a:spcPct val="0"/>
                </a:spcBef>
                <a:spcAft>
                  <a:spcPct val="0"/>
                </a:spcAft>
                <a:defRPr sz="2400" b="1" kern="1200">
                  <a:solidFill>
                    <a:schemeClr val="dk1"/>
                  </a:solidFill>
                  <a:latin typeface="+mn-lt"/>
                  <a:ea typeface="+mn-ea"/>
                  <a:cs typeface="+mn-cs"/>
                </a:defRPr>
              </a:lvl5pPr>
              <a:lvl6pPr marL="2286000" algn="l" defTabSz="914400" rtl="0" eaLnBrk="1" latinLnBrk="0" hangingPunct="1">
                <a:defRPr sz="2400" b="1" kern="1200">
                  <a:solidFill>
                    <a:schemeClr val="dk1"/>
                  </a:solidFill>
                  <a:latin typeface="+mn-lt"/>
                  <a:ea typeface="+mn-ea"/>
                  <a:cs typeface="+mn-cs"/>
                </a:defRPr>
              </a:lvl6pPr>
              <a:lvl7pPr marL="2743200" algn="l" defTabSz="914400" rtl="0" eaLnBrk="1" latinLnBrk="0" hangingPunct="1">
                <a:defRPr sz="2400" b="1" kern="1200">
                  <a:solidFill>
                    <a:schemeClr val="dk1"/>
                  </a:solidFill>
                  <a:latin typeface="+mn-lt"/>
                  <a:ea typeface="+mn-ea"/>
                  <a:cs typeface="+mn-cs"/>
                </a:defRPr>
              </a:lvl7pPr>
              <a:lvl8pPr marL="3200400" algn="l" defTabSz="914400" rtl="0" eaLnBrk="1" latinLnBrk="0" hangingPunct="1">
                <a:defRPr sz="2400" b="1" kern="1200">
                  <a:solidFill>
                    <a:schemeClr val="dk1"/>
                  </a:solidFill>
                  <a:latin typeface="+mn-lt"/>
                  <a:ea typeface="+mn-ea"/>
                  <a:cs typeface="+mn-cs"/>
                </a:defRPr>
              </a:lvl8pPr>
              <a:lvl9pPr marL="3657600" algn="l" defTabSz="914400" rtl="0" eaLnBrk="1" latinLnBrk="0" hangingPunct="1">
                <a:defRPr sz="2400" b="1" kern="1200">
                  <a:solidFill>
                    <a:schemeClr val="dk1"/>
                  </a:solidFill>
                  <a:latin typeface="+mn-lt"/>
                  <a:ea typeface="+mn-ea"/>
                  <a:cs typeface="+mn-cs"/>
                </a:defRPr>
              </a:lvl9pPr>
            </a:lstStyle>
            <a:p>
              <a:pPr algn="ctr">
                <a:defRPr/>
              </a:pPr>
              <a:r>
                <a:rPr lang="en-GB" sz="900" dirty="0">
                  <a:solidFill>
                    <a:srgbClr val="005294"/>
                  </a:solidFill>
                </a:rPr>
                <a:t>Web Browser</a:t>
              </a:r>
            </a:p>
          </p:txBody>
        </p:sp>
        <p:sp>
          <p:nvSpPr>
            <p:cNvPr id="10" name="Rectangle 9"/>
            <p:cNvSpPr/>
            <p:nvPr/>
          </p:nvSpPr>
          <p:spPr>
            <a:xfrm>
              <a:off x="5215628" y="643719"/>
              <a:ext cx="999895" cy="213375"/>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defPPr>
                <a:defRPr lang="en-US"/>
              </a:defPPr>
              <a:lvl1pPr algn="l" rtl="0" fontAlgn="base">
                <a:spcBef>
                  <a:spcPct val="0"/>
                </a:spcBef>
                <a:spcAft>
                  <a:spcPct val="0"/>
                </a:spcAft>
                <a:defRPr sz="2400" b="1" kern="1200">
                  <a:solidFill>
                    <a:schemeClr val="dk1"/>
                  </a:solidFill>
                  <a:latin typeface="+mn-lt"/>
                  <a:ea typeface="+mn-ea"/>
                  <a:cs typeface="+mn-cs"/>
                </a:defRPr>
              </a:lvl1pPr>
              <a:lvl2pPr marL="457200" algn="l" rtl="0" fontAlgn="base">
                <a:spcBef>
                  <a:spcPct val="0"/>
                </a:spcBef>
                <a:spcAft>
                  <a:spcPct val="0"/>
                </a:spcAft>
                <a:defRPr sz="2400" b="1" kern="1200">
                  <a:solidFill>
                    <a:schemeClr val="dk1"/>
                  </a:solidFill>
                  <a:latin typeface="+mn-lt"/>
                  <a:ea typeface="+mn-ea"/>
                  <a:cs typeface="+mn-cs"/>
                </a:defRPr>
              </a:lvl2pPr>
              <a:lvl3pPr marL="914400" algn="l" rtl="0" fontAlgn="base">
                <a:spcBef>
                  <a:spcPct val="0"/>
                </a:spcBef>
                <a:spcAft>
                  <a:spcPct val="0"/>
                </a:spcAft>
                <a:defRPr sz="2400" b="1" kern="1200">
                  <a:solidFill>
                    <a:schemeClr val="dk1"/>
                  </a:solidFill>
                  <a:latin typeface="+mn-lt"/>
                  <a:ea typeface="+mn-ea"/>
                  <a:cs typeface="+mn-cs"/>
                </a:defRPr>
              </a:lvl3pPr>
              <a:lvl4pPr marL="1371600" algn="l" rtl="0" fontAlgn="base">
                <a:spcBef>
                  <a:spcPct val="0"/>
                </a:spcBef>
                <a:spcAft>
                  <a:spcPct val="0"/>
                </a:spcAft>
                <a:defRPr sz="2400" b="1" kern="1200">
                  <a:solidFill>
                    <a:schemeClr val="dk1"/>
                  </a:solidFill>
                  <a:latin typeface="+mn-lt"/>
                  <a:ea typeface="+mn-ea"/>
                  <a:cs typeface="+mn-cs"/>
                </a:defRPr>
              </a:lvl4pPr>
              <a:lvl5pPr marL="1828800" algn="l" rtl="0" fontAlgn="base">
                <a:spcBef>
                  <a:spcPct val="0"/>
                </a:spcBef>
                <a:spcAft>
                  <a:spcPct val="0"/>
                </a:spcAft>
                <a:defRPr sz="2400" b="1" kern="1200">
                  <a:solidFill>
                    <a:schemeClr val="dk1"/>
                  </a:solidFill>
                  <a:latin typeface="+mn-lt"/>
                  <a:ea typeface="+mn-ea"/>
                  <a:cs typeface="+mn-cs"/>
                </a:defRPr>
              </a:lvl5pPr>
              <a:lvl6pPr marL="2286000" algn="l" defTabSz="914400" rtl="0" eaLnBrk="1" latinLnBrk="0" hangingPunct="1">
                <a:defRPr sz="2400" b="1" kern="1200">
                  <a:solidFill>
                    <a:schemeClr val="dk1"/>
                  </a:solidFill>
                  <a:latin typeface="+mn-lt"/>
                  <a:ea typeface="+mn-ea"/>
                  <a:cs typeface="+mn-cs"/>
                </a:defRPr>
              </a:lvl6pPr>
              <a:lvl7pPr marL="2743200" algn="l" defTabSz="914400" rtl="0" eaLnBrk="1" latinLnBrk="0" hangingPunct="1">
                <a:defRPr sz="2400" b="1" kern="1200">
                  <a:solidFill>
                    <a:schemeClr val="dk1"/>
                  </a:solidFill>
                  <a:latin typeface="+mn-lt"/>
                  <a:ea typeface="+mn-ea"/>
                  <a:cs typeface="+mn-cs"/>
                </a:defRPr>
              </a:lvl7pPr>
              <a:lvl8pPr marL="3200400" algn="l" defTabSz="914400" rtl="0" eaLnBrk="1" latinLnBrk="0" hangingPunct="1">
                <a:defRPr sz="2400" b="1" kern="1200">
                  <a:solidFill>
                    <a:schemeClr val="dk1"/>
                  </a:solidFill>
                  <a:latin typeface="+mn-lt"/>
                  <a:ea typeface="+mn-ea"/>
                  <a:cs typeface="+mn-cs"/>
                </a:defRPr>
              </a:lvl8pPr>
              <a:lvl9pPr marL="3657600" algn="l" defTabSz="914400" rtl="0" eaLnBrk="1" latinLnBrk="0" hangingPunct="1">
                <a:defRPr sz="2400" b="1" kern="1200">
                  <a:solidFill>
                    <a:schemeClr val="dk1"/>
                  </a:solidFill>
                  <a:latin typeface="+mn-lt"/>
                  <a:ea typeface="+mn-ea"/>
                  <a:cs typeface="+mn-cs"/>
                </a:defRPr>
              </a:lvl9pPr>
            </a:lstStyle>
            <a:p>
              <a:pPr algn="ctr">
                <a:defRPr/>
              </a:pPr>
              <a:r>
                <a:rPr lang="en-GB" sz="900" dirty="0">
                  <a:solidFill>
                    <a:srgbClr val="005294"/>
                  </a:solidFill>
                </a:rPr>
                <a:t>Web Browser</a:t>
              </a:r>
            </a:p>
          </p:txBody>
        </p:sp>
        <p:sp>
          <p:nvSpPr>
            <p:cNvPr id="11" name="Rectangle 10"/>
            <p:cNvSpPr/>
            <p:nvPr/>
          </p:nvSpPr>
          <p:spPr>
            <a:xfrm>
              <a:off x="6929734" y="643719"/>
              <a:ext cx="999895" cy="213375"/>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defPPr>
                <a:defRPr lang="en-US"/>
              </a:defPPr>
              <a:lvl1pPr algn="l" rtl="0" fontAlgn="base">
                <a:spcBef>
                  <a:spcPct val="0"/>
                </a:spcBef>
                <a:spcAft>
                  <a:spcPct val="0"/>
                </a:spcAft>
                <a:defRPr sz="2400" b="1" kern="1200">
                  <a:solidFill>
                    <a:schemeClr val="dk1"/>
                  </a:solidFill>
                  <a:latin typeface="+mn-lt"/>
                  <a:ea typeface="+mn-ea"/>
                  <a:cs typeface="+mn-cs"/>
                </a:defRPr>
              </a:lvl1pPr>
              <a:lvl2pPr marL="457200" algn="l" rtl="0" fontAlgn="base">
                <a:spcBef>
                  <a:spcPct val="0"/>
                </a:spcBef>
                <a:spcAft>
                  <a:spcPct val="0"/>
                </a:spcAft>
                <a:defRPr sz="2400" b="1" kern="1200">
                  <a:solidFill>
                    <a:schemeClr val="dk1"/>
                  </a:solidFill>
                  <a:latin typeface="+mn-lt"/>
                  <a:ea typeface="+mn-ea"/>
                  <a:cs typeface="+mn-cs"/>
                </a:defRPr>
              </a:lvl2pPr>
              <a:lvl3pPr marL="914400" algn="l" rtl="0" fontAlgn="base">
                <a:spcBef>
                  <a:spcPct val="0"/>
                </a:spcBef>
                <a:spcAft>
                  <a:spcPct val="0"/>
                </a:spcAft>
                <a:defRPr sz="2400" b="1" kern="1200">
                  <a:solidFill>
                    <a:schemeClr val="dk1"/>
                  </a:solidFill>
                  <a:latin typeface="+mn-lt"/>
                  <a:ea typeface="+mn-ea"/>
                  <a:cs typeface="+mn-cs"/>
                </a:defRPr>
              </a:lvl3pPr>
              <a:lvl4pPr marL="1371600" algn="l" rtl="0" fontAlgn="base">
                <a:spcBef>
                  <a:spcPct val="0"/>
                </a:spcBef>
                <a:spcAft>
                  <a:spcPct val="0"/>
                </a:spcAft>
                <a:defRPr sz="2400" b="1" kern="1200">
                  <a:solidFill>
                    <a:schemeClr val="dk1"/>
                  </a:solidFill>
                  <a:latin typeface="+mn-lt"/>
                  <a:ea typeface="+mn-ea"/>
                  <a:cs typeface="+mn-cs"/>
                </a:defRPr>
              </a:lvl4pPr>
              <a:lvl5pPr marL="1828800" algn="l" rtl="0" fontAlgn="base">
                <a:spcBef>
                  <a:spcPct val="0"/>
                </a:spcBef>
                <a:spcAft>
                  <a:spcPct val="0"/>
                </a:spcAft>
                <a:defRPr sz="2400" b="1" kern="1200">
                  <a:solidFill>
                    <a:schemeClr val="dk1"/>
                  </a:solidFill>
                  <a:latin typeface="+mn-lt"/>
                  <a:ea typeface="+mn-ea"/>
                  <a:cs typeface="+mn-cs"/>
                </a:defRPr>
              </a:lvl5pPr>
              <a:lvl6pPr marL="2286000" algn="l" defTabSz="914400" rtl="0" eaLnBrk="1" latinLnBrk="0" hangingPunct="1">
                <a:defRPr sz="2400" b="1" kern="1200">
                  <a:solidFill>
                    <a:schemeClr val="dk1"/>
                  </a:solidFill>
                  <a:latin typeface="+mn-lt"/>
                  <a:ea typeface="+mn-ea"/>
                  <a:cs typeface="+mn-cs"/>
                </a:defRPr>
              </a:lvl6pPr>
              <a:lvl7pPr marL="2743200" algn="l" defTabSz="914400" rtl="0" eaLnBrk="1" latinLnBrk="0" hangingPunct="1">
                <a:defRPr sz="2400" b="1" kern="1200">
                  <a:solidFill>
                    <a:schemeClr val="dk1"/>
                  </a:solidFill>
                  <a:latin typeface="+mn-lt"/>
                  <a:ea typeface="+mn-ea"/>
                  <a:cs typeface="+mn-cs"/>
                </a:defRPr>
              </a:lvl7pPr>
              <a:lvl8pPr marL="3200400" algn="l" defTabSz="914400" rtl="0" eaLnBrk="1" latinLnBrk="0" hangingPunct="1">
                <a:defRPr sz="2400" b="1" kern="1200">
                  <a:solidFill>
                    <a:schemeClr val="dk1"/>
                  </a:solidFill>
                  <a:latin typeface="+mn-lt"/>
                  <a:ea typeface="+mn-ea"/>
                  <a:cs typeface="+mn-cs"/>
                </a:defRPr>
              </a:lvl8pPr>
              <a:lvl9pPr marL="3657600" algn="l" defTabSz="914400" rtl="0" eaLnBrk="1" latinLnBrk="0" hangingPunct="1">
                <a:defRPr sz="2400" b="1" kern="1200">
                  <a:solidFill>
                    <a:schemeClr val="dk1"/>
                  </a:solidFill>
                  <a:latin typeface="+mn-lt"/>
                  <a:ea typeface="+mn-ea"/>
                  <a:cs typeface="+mn-cs"/>
                </a:defRPr>
              </a:lvl9pPr>
            </a:lstStyle>
            <a:p>
              <a:pPr algn="ctr">
                <a:defRPr/>
              </a:pPr>
              <a:r>
                <a:rPr lang="en-GB" sz="900" dirty="0">
                  <a:solidFill>
                    <a:srgbClr val="005294"/>
                  </a:solidFill>
                </a:rPr>
                <a:t>Web Browser</a:t>
              </a:r>
            </a:p>
          </p:txBody>
        </p:sp>
        <p:sp>
          <p:nvSpPr>
            <p:cNvPr id="12" name="Rectangle 11"/>
            <p:cNvSpPr/>
            <p:nvPr/>
          </p:nvSpPr>
          <p:spPr>
            <a:xfrm>
              <a:off x="1000125" y="1643297"/>
              <a:ext cx="7215188" cy="1427968"/>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defPPr>
                <a:defRPr lang="en-US"/>
              </a:defPPr>
              <a:lvl1pPr algn="l" rtl="0" fontAlgn="base">
                <a:spcBef>
                  <a:spcPct val="0"/>
                </a:spcBef>
                <a:spcAft>
                  <a:spcPct val="0"/>
                </a:spcAft>
                <a:defRPr sz="2400" b="1" kern="1200">
                  <a:solidFill>
                    <a:schemeClr val="dk1"/>
                  </a:solidFill>
                  <a:latin typeface="+mn-lt"/>
                  <a:ea typeface="+mn-ea"/>
                  <a:cs typeface="+mn-cs"/>
                </a:defRPr>
              </a:lvl1pPr>
              <a:lvl2pPr marL="457200" algn="l" rtl="0" fontAlgn="base">
                <a:spcBef>
                  <a:spcPct val="0"/>
                </a:spcBef>
                <a:spcAft>
                  <a:spcPct val="0"/>
                </a:spcAft>
                <a:defRPr sz="2400" b="1" kern="1200">
                  <a:solidFill>
                    <a:schemeClr val="dk1"/>
                  </a:solidFill>
                  <a:latin typeface="+mn-lt"/>
                  <a:ea typeface="+mn-ea"/>
                  <a:cs typeface="+mn-cs"/>
                </a:defRPr>
              </a:lvl2pPr>
              <a:lvl3pPr marL="914400" algn="l" rtl="0" fontAlgn="base">
                <a:spcBef>
                  <a:spcPct val="0"/>
                </a:spcBef>
                <a:spcAft>
                  <a:spcPct val="0"/>
                </a:spcAft>
                <a:defRPr sz="2400" b="1" kern="1200">
                  <a:solidFill>
                    <a:schemeClr val="dk1"/>
                  </a:solidFill>
                  <a:latin typeface="+mn-lt"/>
                  <a:ea typeface="+mn-ea"/>
                  <a:cs typeface="+mn-cs"/>
                </a:defRPr>
              </a:lvl3pPr>
              <a:lvl4pPr marL="1371600" algn="l" rtl="0" fontAlgn="base">
                <a:spcBef>
                  <a:spcPct val="0"/>
                </a:spcBef>
                <a:spcAft>
                  <a:spcPct val="0"/>
                </a:spcAft>
                <a:defRPr sz="2400" b="1" kern="1200">
                  <a:solidFill>
                    <a:schemeClr val="dk1"/>
                  </a:solidFill>
                  <a:latin typeface="+mn-lt"/>
                  <a:ea typeface="+mn-ea"/>
                  <a:cs typeface="+mn-cs"/>
                </a:defRPr>
              </a:lvl4pPr>
              <a:lvl5pPr marL="1828800" algn="l" rtl="0" fontAlgn="base">
                <a:spcBef>
                  <a:spcPct val="0"/>
                </a:spcBef>
                <a:spcAft>
                  <a:spcPct val="0"/>
                </a:spcAft>
                <a:defRPr sz="2400" b="1" kern="1200">
                  <a:solidFill>
                    <a:schemeClr val="dk1"/>
                  </a:solidFill>
                  <a:latin typeface="+mn-lt"/>
                  <a:ea typeface="+mn-ea"/>
                  <a:cs typeface="+mn-cs"/>
                </a:defRPr>
              </a:lvl5pPr>
              <a:lvl6pPr marL="2286000" algn="l" defTabSz="914400" rtl="0" eaLnBrk="1" latinLnBrk="0" hangingPunct="1">
                <a:defRPr sz="2400" b="1" kern="1200">
                  <a:solidFill>
                    <a:schemeClr val="dk1"/>
                  </a:solidFill>
                  <a:latin typeface="+mn-lt"/>
                  <a:ea typeface="+mn-ea"/>
                  <a:cs typeface="+mn-cs"/>
                </a:defRPr>
              </a:lvl6pPr>
              <a:lvl7pPr marL="2743200" algn="l" defTabSz="914400" rtl="0" eaLnBrk="1" latinLnBrk="0" hangingPunct="1">
                <a:defRPr sz="2400" b="1" kern="1200">
                  <a:solidFill>
                    <a:schemeClr val="dk1"/>
                  </a:solidFill>
                  <a:latin typeface="+mn-lt"/>
                  <a:ea typeface="+mn-ea"/>
                  <a:cs typeface="+mn-cs"/>
                </a:defRPr>
              </a:lvl7pPr>
              <a:lvl8pPr marL="3200400" algn="l" defTabSz="914400" rtl="0" eaLnBrk="1" latinLnBrk="0" hangingPunct="1">
                <a:defRPr sz="2400" b="1" kern="1200">
                  <a:solidFill>
                    <a:schemeClr val="dk1"/>
                  </a:solidFill>
                  <a:latin typeface="+mn-lt"/>
                  <a:ea typeface="+mn-ea"/>
                  <a:cs typeface="+mn-cs"/>
                </a:defRPr>
              </a:lvl8pPr>
              <a:lvl9pPr marL="3657600" algn="l" defTabSz="914400" rtl="0" eaLnBrk="1" latinLnBrk="0" hangingPunct="1">
                <a:defRPr sz="2400" b="1" kern="1200">
                  <a:solidFill>
                    <a:schemeClr val="dk1"/>
                  </a:solidFill>
                  <a:latin typeface="+mn-lt"/>
                  <a:ea typeface="+mn-ea"/>
                  <a:cs typeface="+mn-cs"/>
                </a:defRPr>
              </a:lvl9pPr>
            </a:lstStyle>
            <a:p>
              <a:pPr algn="ctr">
                <a:defRPr/>
              </a:pPr>
              <a:endParaRPr lang="en-GB" sz="1050" dirty="0">
                <a:solidFill>
                  <a:srgbClr val="005294"/>
                </a:solidFill>
              </a:endParaRPr>
            </a:p>
            <a:p>
              <a:pPr algn="ctr">
                <a:defRPr/>
              </a:pPr>
              <a:endParaRPr lang="en-GB" sz="1050" dirty="0">
                <a:solidFill>
                  <a:srgbClr val="005294"/>
                </a:solidFill>
              </a:endParaRPr>
            </a:p>
            <a:p>
              <a:pPr algn="ctr">
                <a:defRPr/>
              </a:pPr>
              <a:endParaRPr lang="en-GB" sz="1050" dirty="0">
                <a:solidFill>
                  <a:srgbClr val="005294"/>
                </a:solidFill>
              </a:endParaRPr>
            </a:p>
            <a:p>
              <a:pPr algn="ctr">
                <a:defRPr/>
              </a:pPr>
              <a:endParaRPr lang="en-GB" sz="1050" dirty="0">
                <a:solidFill>
                  <a:srgbClr val="005294"/>
                </a:solidFill>
              </a:endParaRPr>
            </a:p>
            <a:p>
              <a:pPr algn="ctr">
                <a:defRPr/>
              </a:pPr>
              <a:endParaRPr lang="en-GB" sz="1050" dirty="0">
                <a:solidFill>
                  <a:srgbClr val="005294"/>
                </a:solidFill>
              </a:endParaRPr>
            </a:p>
            <a:p>
              <a:pPr algn="ctr">
                <a:defRPr/>
              </a:pPr>
              <a:endParaRPr lang="en-GB" sz="1050" dirty="0">
                <a:solidFill>
                  <a:srgbClr val="005294"/>
                </a:solidFill>
              </a:endParaRPr>
            </a:p>
            <a:p>
              <a:pPr algn="ctr">
                <a:defRPr/>
              </a:pPr>
              <a:endParaRPr lang="en-GB" sz="1050" dirty="0">
                <a:solidFill>
                  <a:srgbClr val="005294"/>
                </a:solidFill>
              </a:endParaRPr>
            </a:p>
            <a:p>
              <a:pPr algn="ctr">
                <a:defRPr/>
              </a:pPr>
              <a:endParaRPr lang="en-GB" sz="1050" dirty="0">
                <a:solidFill>
                  <a:srgbClr val="005294"/>
                </a:solidFill>
              </a:endParaRPr>
            </a:p>
            <a:p>
              <a:pPr algn="ctr">
                <a:defRPr/>
              </a:pPr>
              <a:endParaRPr lang="en-GB" sz="1050" dirty="0">
                <a:solidFill>
                  <a:srgbClr val="005294"/>
                </a:solidFill>
              </a:endParaRPr>
            </a:p>
            <a:p>
              <a:pPr algn="ctr">
                <a:defRPr/>
              </a:pPr>
              <a:endParaRPr lang="en-GB" sz="1050" dirty="0">
                <a:solidFill>
                  <a:srgbClr val="005294"/>
                </a:solidFill>
              </a:endParaRPr>
            </a:p>
            <a:p>
              <a:pPr algn="ctr">
                <a:defRPr/>
              </a:pPr>
              <a:endParaRPr lang="en-GB" sz="1050" dirty="0">
                <a:solidFill>
                  <a:srgbClr val="005294"/>
                </a:solidFill>
              </a:endParaRPr>
            </a:p>
            <a:p>
              <a:pPr algn="ctr">
                <a:defRPr/>
              </a:pPr>
              <a:endParaRPr lang="en-GB" sz="1050" dirty="0">
                <a:solidFill>
                  <a:srgbClr val="005294"/>
                </a:solidFill>
              </a:endParaRPr>
            </a:p>
            <a:p>
              <a:pPr algn="ctr">
                <a:defRPr/>
              </a:pPr>
              <a:r>
                <a:rPr lang="en-GB" sz="1050" b="1" dirty="0">
                  <a:solidFill>
                    <a:srgbClr val="005294"/>
                  </a:solidFill>
                </a:rPr>
                <a:t>        Web Server Layer  (Presentation Layer)</a:t>
              </a:r>
            </a:p>
            <a:p>
              <a:pPr algn="ctr">
                <a:defRPr/>
              </a:pPr>
              <a:endParaRPr lang="en-GB" sz="1050" dirty="0">
                <a:solidFill>
                  <a:srgbClr val="005294"/>
                </a:solidFill>
              </a:endParaRPr>
            </a:p>
            <a:p>
              <a:pPr algn="ctr">
                <a:defRPr/>
              </a:pPr>
              <a:endParaRPr lang="en-GB" sz="1050" dirty="0">
                <a:solidFill>
                  <a:srgbClr val="005294"/>
                </a:solidFill>
              </a:endParaRPr>
            </a:p>
            <a:p>
              <a:pPr algn="ctr">
                <a:defRPr/>
              </a:pPr>
              <a:endParaRPr lang="en-GB" sz="1050" dirty="0">
                <a:solidFill>
                  <a:srgbClr val="005294"/>
                </a:solidFill>
              </a:endParaRPr>
            </a:p>
            <a:p>
              <a:pPr algn="ctr">
                <a:defRPr/>
              </a:pPr>
              <a:endParaRPr lang="en-GB" sz="1050" dirty="0">
                <a:solidFill>
                  <a:srgbClr val="005294"/>
                </a:solidFill>
              </a:endParaRPr>
            </a:p>
          </p:txBody>
        </p:sp>
        <p:sp>
          <p:nvSpPr>
            <p:cNvPr id="13" name="Rectangle 12"/>
            <p:cNvSpPr/>
            <p:nvPr/>
          </p:nvSpPr>
          <p:spPr>
            <a:xfrm>
              <a:off x="1214389" y="1713875"/>
              <a:ext cx="2142632" cy="1144017"/>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defPPr>
                <a:defRPr lang="en-US"/>
              </a:defPPr>
              <a:lvl1pPr algn="l" rtl="0" fontAlgn="base">
                <a:spcBef>
                  <a:spcPct val="0"/>
                </a:spcBef>
                <a:spcAft>
                  <a:spcPct val="0"/>
                </a:spcAft>
                <a:defRPr sz="2400" b="1" kern="1200">
                  <a:solidFill>
                    <a:schemeClr val="dk1"/>
                  </a:solidFill>
                  <a:latin typeface="+mn-lt"/>
                  <a:ea typeface="+mn-ea"/>
                  <a:cs typeface="+mn-cs"/>
                </a:defRPr>
              </a:lvl1pPr>
              <a:lvl2pPr marL="457200" algn="l" rtl="0" fontAlgn="base">
                <a:spcBef>
                  <a:spcPct val="0"/>
                </a:spcBef>
                <a:spcAft>
                  <a:spcPct val="0"/>
                </a:spcAft>
                <a:defRPr sz="2400" b="1" kern="1200">
                  <a:solidFill>
                    <a:schemeClr val="dk1"/>
                  </a:solidFill>
                  <a:latin typeface="+mn-lt"/>
                  <a:ea typeface="+mn-ea"/>
                  <a:cs typeface="+mn-cs"/>
                </a:defRPr>
              </a:lvl2pPr>
              <a:lvl3pPr marL="914400" algn="l" rtl="0" fontAlgn="base">
                <a:spcBef>
                  <a:spcPct val="0"/>
                </a:spcBef>
                <a:spcAft>
                  <a:spcPct val="0"/>
                </a:spcAft>
                <a:defRPr sz="2400" b="1" kern="1200">
                  <a:solidFill>
                    <a:schemeClr val="dk1"/>
                  </a:solidFill>
                  <a:latin typeface="+mn-lt"/>
                  <a:ea typeface="+mn-ea"/>
                  <a:cs typeface="+mn-cs"/>
                </a:defRPr>
              </a:lvl3pPr>
              <a:lvl4pPr marL="1371600" algn="l" rtl="0" fontAlgn="base">
                <a:spcBef>
                  <a:spcPct val="0"/>
                </a:spcBef>
                <a:spcAft>
                  <a:spcPct val="0"/>
                </a:spcAft>
                <a:defRPr sz="2400" b="1" kern="1200">
                  <a:solidFill>
                    <a:schemeClr val="dk1"/>
                  </a:solidFill>
                  <a:latin typeface="+mn-lt"/>
                  <a:ea typeface="+mn-ea"/>
                  <a:cs typeface="+mn-cs"/>
                </a:defRPr>
              </a:lvl4pPr>
              <a:lvl5pPr marL="1828800" algn="l" rtl="0" fontAlgn="base">
                <a:spcBef>
                  <a:spcPct val="0"/>
                </a:spcBef>
                <a:spcAft>
                  <a:spcPct val="0"/>
                </a:spcAft>
                <a:defRPr sz="2400" b="1" kern="1200">
                  <a:solidFill>
                    <a:schemeClr val="dk1"/>
                  </a:solidFill>
                  <a:latin typeface="+mn-lt"/>
                  <a:ea typeface="+mn-ea"/>
                  <a:cs typeface="+mn-cs"/>
                </a:defRPr>
              </a:lvl5pPr>
              <a:lvl6pPr marL="2286000" algn="l" defTabSz="914400" rtl="0" eaLnBrk="1" latinLnBrk="0" hangingPunct="1">
                <a:defRPr sz="2400" b="1" kern="1200">
                  <a:solidFill>
                    <a:schemeClr val="dk1"/>
                  </a:solidFill>
                  <a:latin typeface="+mn-lt"/>
                  <a:ea typeface="+mn-ea"/>
                  <a:cs typeface="+mn-cs"/>
                </a:defRPr>
              </a:lvl6pPr>
              <a:lvl7pPr marL="2743200" algn="l" defTabSz="914400" rtl="0" eaLnBrk="1" latinLnBrk="0" hangingPunct="1">
                <a:defRPr sz="2400" b="1" kern="1200">
                  <a:solidFill>
                    <a:schemeClr val="dk1"/>
                  </a:solidFill>
                  <a:latin typeface="+mn-lt"/>
                  <a:ea typeface="+mn-ea"/>
                  <a:cs typeface="+mn-cs"/>
                </a:defRPr>
              </a:lvl7pPr>
              <a:lvl8pPr marL="3200400" algn="l" defTabSz="914400" rtl="0" eaLnBrk="1" latinLnBrk="0" hangingPunct="1">
                <a:defRPr sz="2400" b="1" kern="1200">
                  <a:solidFill>
                    <a:schemeClr val="dk1"/>
                  </a:solidFill>
                  <a:latin typeface="+mn-lt"/>
                  <a:ea typeface="+mn-ea"/>
                  <a:cs typeface="+mn-cs"/>
                </a:defRPr>
              </a:lvl8pPr>
              <a:lvl9pPr marL="3657600" algn="l" defTabSz="914400" rtl="0" eaLnBrk="1" latinLnBrk="0" hangingPunct="1">
                <a:defRPr sz="2400" b="1" kern="1200">
                  <a:solidFill>
                    <a:schemeClr val="dk1"/>
                  </a:solidFill>
                  <a:latin typeface="+mn-lt"/>
                  <a:ea typeface="+mn-ea"/>
                  <a:cs typeface="+mn-cs"/>
                </a:defRPr>
              </a:lvl9pPr>
            </a:lstStyle>
            <a:p>
              <a:pPr algn="ctr">
                <a:defRPr/>
              </a:pPr>
              <a:r>
                <a:rPr lang="en-GB" sz="1050" b="1" dirty="0">
                  <a:solidFill>
                    <a:srgbClr val="005294"/>
                  </a:solidFill>
                </a:rPr>
                <a:t>Web Server</a:t>
              </a:r>
            </a:p>
            <a:p>
              <a:pPr algn="ctr">
                <a:defRPr/>
              </a:pPr>
              <a:endParaRPr lang="en-GB" sz="1050" dirty="0">
                <a:solidFill>
                  <a:srgbClr val="005294"/>
                </a:solidFill>
              </a:endParaRPr>
            </a:p>
            <a:p>
              <a:pPr>
                <a:buFont typeface="Wingdings" pitchFamily="2" charset="2"/>
                <a:buChar char="§"/>
                <a:defRPr/>
              </a:pPr>
              <a:r>
                <a:rPr lang="en-GB" sz="1050" dirty="0">
                  <a:solidFill>
                    <a:srgbClr val="005294"/>
                  </a:solidFill>
                </a:rPr>
                <a:t> Tomcat / WebSphere / Oracle application Server</a:t>
              </a:r>
            </a:p>
            <a:p>
              <a:pPr>
                <a:buFont typeface="Wingdings" pitchFamily="2" charset="2"/>
                <a:buChar char="§"/>
                <a:defRPr/>
              </a:pPr>
              <a:r>
                <a:rPr lang="en-GB" sz="1050" dirty="0">
                  <a:solidFill>
                    <a:srgbClr val="005294"/>
                  </a:solidFill>
                </a:rPr>
                <a:t> T24 Browser</a:t>
              </a:r>
            </a:p>
            <a:p>
              <a:pPr>
                <a:buFont typeface="Wingdings" pitchFamily="2" charset="2"/>
                <a:buChar char="§"/>
                <a:defRPr/>
              </a:pPr>
              <a:r>
                <a:rPr lang="en-GB" sz="1050" dirty="0">
                  <a:solidFill>
                    <a:srgbClr val="005294"/>
                  </a:solidFill>
                </a:rPr>
                <a:t> TCC (Temenos Connector Client)</a:t>
              </a:r>
            </a:p>
          </p:txBody>
        </p:sp>
        <p:sp>
          <p:nvSpPr>
            <p:cNvPr id="14" name="Rectangle 13"/>
            <p:cNvSpPr/>
            <p:nvPr/>
          </p:nvSpPr>
          <p:spPr>
            <a:xfrm>
              <a:off x="3571283" y="1713875"/>
              <a:ext cx="2144293" cy="1144017"/>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defPPr>
                <a:defRPr lang="en-US"/>
              </a:defPPr>
              <a:lvl1pPr algn="l" rtl="0" fontAlgn="base">
                <a:spcBef>
                  <a:spcPct val="0"/>
                </a:spcBef>
                <a:spcAft>
                  <a:spcPct val="0"/>
                </a:spcAft>
                <a:defRPr sz="2400" b="1" kern="1200">
                  <a:solidFill>
                    <a:schemeClr val="dk1"/>
                  </a:solidFill>
                  <a:latin typeface="+mn-lt"/>
                  <a:ea typeface="+mn-ea"/>
                  <a:cs typeface="+mn-cs"/>
                </a:defRPr>
              </a:lvl1pPr>
              <a:lvl2pPr marL="457200" algn="l" rtl="0" fontAlgn="base">
                <a:spcBef>
                  <a:spcPct val="0"/>
                </a:spcBef>
                <a:spcAft>
                  <a:spcPct val="0"/>
                </a:spcAft>
                <a:defRPr sz="2400" b="1" kern="1200">
                  <a:solidFill>
                    <a:schemeClr val="dk1"/>
                  </a:solidFill>
                  <a:latin typeface="+mn-lt"/>
                  <a:ea typeface="+mn-ea"/>
                  <a:cs typeface="+mn-cs"/>
                </a:defRPr>
              </a:lvl2pPr>
              <a:lvl3pPr marL="914400" algn="l" rtl="0" fontAlgn="base">
                <a:spcBef>
                  <a:spcPct val="0"/>
                </a:spcBef>
                <a:spcAft>
                  <a:spcPct val="0"/>
                </a:spcAft>
                <a:defRPr sz="2400" b="1" kern="1200">
                  <a:solidFill>
                    <a:schemeClr val="dk1"/>
                  </a:solidFill>
                  <a:latin typeface="+mn-lt"/>
                  <a:ea typeface="+mn-ea"/>
                  <a:cs typeface="+mn-cs"/>
                </a:defRPr>
              </a:lvl3pPr>
              <a:lvl4pPr marL="1371600" algn="l" rtl="0" fontAlgn="base">
                <a:spcBef>
                  <a:spcPct val="0"/>
                </a:spcBef>
                <a:spcAft>
                  <a:spcPct val="0"/>
                </a:spcAft>
                <a:defRPr sz="2400" b="1" kern="1200">
                  <a:solidFill>
                    <a:schemeClr val="dk1"/>
                  </a:solidFill>
                  <a:latin typeface="+mn-lt"/>
                  <a:ea typeface="+mn-ea"/>
                  <a:cs typeface="+mn-cs"/>
                </a:defRPr>
              </a:lvl4pPr>
              <a:lvl5pPr marL="1828800" algn="l" rtl="0" fontAlgn="base">
                <a:spcBef>
                  <a:spcPct val="0"/>
                </a:spcBef>
                <a:spcAft>
                  <a:spcPct val="0"/>
                </a:spcAft>
                <a:defRPr sz="2400" b="1" kern="1200">
                  <a:solidFill>
                    <a:schemeClr val="dk1"/>
                  </a:solidFill>
                  <a:latin typeface="+mn-lt"/>
                  <a:ea typeface="+mn-ea"/>
                  <a:cs typeface="+mn-cs"/>
                </a:defRPr>
              </a:lvl5pPr>
              <a:lvl6pPr marL="2286000" algn="l" defTabSz="914400" rtl="0" eaLnBrk="1" latinLnBrk="0" hangingPunct="1">
                <a:defRPr sz="2400" b="1" kern="1200">
                  <a:solidFill>
                    <a:schemeClr val="dk1"/>
                  </a:solidFill>
                  <a:latin typeface="+mn-lt"/>
                  <a:ea typeface="+mn-ea"/>
                  <a:cs typeface="+mn-cs"/>
                </a:defRPr>
              </a:lvl6pPr>
              <a:lvl7pPr marL="2743200" algn="l" defTabSz="914400" rtl="0" eaLnBrk="1" latinLnBrk="0" hangingPunct="1">
                <a:defRPr sz="2400" b="1" kern="1200">
                  <a:solidFill>
                    <a:schemeClr val="dk1"/>
                  </a:solidFill>
                  <a:latin typeface="+mn-lt"/>
                  <a:ea typeface="+mn-ea"/>
                  <a:cs typeface="+mn-cs"/>
                </a:defRPr>
              </a:lvl7pPr>
              <a:lvl8pPr marL="3200400" algn="l" defTabSz="914400" rtl="0" eaLnBrk="1" latinLnBrk="0" hangingPunct="1">
                <a:defRPr sz="2400" b="1" kern="1200">
                  <a:solidFill>
                    <a:schemeClr val="dk1"/>
                  </a:solidFill>
                  <a:latin typeface="+mn-lt"/>
                  <a:ea typeface="+mn-ea"/>
                  <a:cs typeface="+mn-cs"/>
                </a:defRPr>
              </a:lvl8pPr>
              <a:lvl9pPr marL="3657600" algn="l" defTabSz="914400" rtl="0" eaLnBrk="1" latinLnBrk="0" hangingPunct="1">
                <a:defRPr sz="2400" b="1" kern="1200">
                  <a:solidFill>
                    <a:schemeClr val="dk1"/>
                  </a:solidFill>
                  <a:latin typeface="+mn-lt"/>
                  <a:ea typeface="+mn-ea"/>
                  <a:cs typeface="+mn-cs"/>
                </a:defRPr>
              </a:lvl9pPr>
            </a:lstStyle>
            <a:p>
              <a:pPr algn="ctr">
                <a:defRPr/>
              </a:pPr>
              <a:r>
                <a:rPr lang="en-GB" sz="1050" b="1" dirty="0">
                  <a:solidFill>
                    <a:srgbClr val="005294"/>
                  </a:solidFill>
                </a:rPr>
                <a:t>Web Server</a:t>
              </a:r>
            </a:p>
            <a:p>
              <a:pPr algn="ctr">
                <a:defRPr/>
              </a:pPr>
              <a:endParaRPr lang="en-GB" sz="1050" dirty="0">
                <a:solidFill>
                  <a:srgbClr val="005294"/>
                </a:solidFill>
              </a:endParaRPr>
            </a:p>
            <a:p>
              <a:pPr>
                <a:buFont typeface="Wingdings" pitchFamily="2" charset="2"/>
                <a:buChar char="§"/>
                <a:defRPr/>
              </a:pPr>
              <a:r>
                <a:rPr lang="en-GB" sz="1050" dirty="0">
                  <a:solidFill>
                    <a:srgbClr val="005294"/>
                  </a:solidFill>
                </a:rPr>
                <a:t> Tomcat / WebSphere / Oracle application Server</a:t>
              </a:r>
            </a:p>
            <a:p>
              <a:pPr>
                <a:buFont typeface="Wingdings" pitchFamily="2" charset="2"/>
                <a:buChar char="§"/>
                <a:defRPr/>
              </a:pPr>
              <a:r>
                <a:rPr lang="en-GB" sz="1050" dirty="0">
                  <a:solidFill>
                    <a:srgbClr val="005294"/>
                  </a:solidFill>
                </a:rPr>
                <a:t> T24 Browser</a:t>
              </a:r>
            </a:p>
            <a:p>
              <a:pPr>
                <a:buFont typeface="Wingdings" pitchFamily="2" charset="2"/>
                <a:buChar char="§"/>
                <a:defRPr/>
              </a:pPr>
              <a:r>
                <a:rPr lang="en-GB" sz="1050" dirty="0">
                  <a:solidFill>
                    <a:srgbClr val="005294"/>
                  </a:solidFill>
                </a:rPr>
                <a:t> TCC (Temenos Connector Client)</a:t>
              </a:r>
            </a:p>
          </p:txBody>
        </p:sp>
        <p:sp>
          <p:nvSpPr>
            <p:cNvPr id="15" name="Rectangle 14"/>
            <p:cNvSpPr/>
            <p:nvPr/>
          </p:nvSpPr>
          <p:spPr>
            <a:xfrm>
              <a:off x="5929839" y="1713875"/>
              <a:ext cx="2142632" cy="1144017"/>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defPPr>
                <a:defRPr lang="en-US"/>
              </a:defPPr>
              <a:lvl1pPr algn="l" rtl="0" fontAlgn="base">
                <a:spcBef>
                  <a:spcPct val="0"/>
                </a:spcBef>
                <a:spcAft>
                  <a:spcPct val="0"/>
                </a:spcAft>
                <a:defRPr sz="2400" b="1" kern="1200">
                  <a:solidFill>
                    <a:schemeClr val="dk1"/>
                  </a:solidFill>
                  <a:latin typeface="+mn-lt"/>
                  <a:ea typeface="+mn-ea"/>
                  <a:cs typeface="+mn-cs"/>
                </a:defRPr>
              </a:lvl1pPr>
              <a:lvl2pPr marL="457200" algn="l" rtl="0" fontAlgn="base">
                <a:spcBef>
                  <a:spcPct val="0"/>
                </a:spcBef>
                <a:spcAft>
                  <a:spcPct val="0"/>
                </a:spcAft>
                <a:defRPr sz="2400" b="1" kern="1200">
                  <a:solidFill>
                    <a:schemeClr val="dk1"/>
                  </a:solidFill>
                  <a:latin typeface="+mn-lt"/>
                  <a:ea typeface="+mn-ea"/>
                  <a:cs typeface="+mn-cs"/>
                </a:defRPr>
              </a:lvl2pPr>
              <a:lvl3pPr marL="914400" algn="l" rtl="0" fontAlgn="base">
                <a:spcBef>
                  <a:spcPct val="0"/>
                </a:spcBef>
                <a:spcAft>
                  <a:spcPct val="0"/>
                </a:spcAft>
                <a:defRPr sz="2400" b="1" kern="1200">
                  <a:solidFill>
                    <a:schemeClr val="dk1"/>
                  </a:solidFill>
                  <a:latin typeface="+mn-lt"/>
                  <a:ea typeface="+mn-ea"/>
                  <a:cs typeface="+mn-cs"/>
                </a:defRPr>
              </a:lvl3pPr>
              <a:lvl4pPr marL="1371600" algn="l" rtl="0" fontAlgn="base">
                <a:spcBef>
                  <a:spcPct val="0"/>
                </a:spcBef>
                <a:spcAft>
                  <a:spcPct val="0"/>
                </a:spcAft>
                <a:defRPr sz="2400" b="1" kern="1200">
                  <a:solidFill>
                    <a:schemeClr val="dk1"/>
                  </a:solidFill>
                  <a:latin typeface="+mn-lt"/>
                  <a:ea typeface="+mn-ea"/>
                  <a:cs typeface="+mn-cs"/>
                </a:defRPr>
              </a:lvl4pPr>
              <a:lvl5pPr marL="1828800" algn="l" rtl="0" fontAlgn="base">
                <a:spcBef>
                  <a:spcPct val="0"/>
                </a:spcBef>
                <a:spcAft>
                  <a:spcPct val="0"/>
                </a:spcAft>
                <a:defRPr sz="2400" b="1" kern="1200">
                  <a:solidFill>
                    <a:schemeClr val="dk1"/>
                  </a:solidFill>
                  <a:latin typeface="+mn-lt"/>
                  <a:ea typeface="+mn-ea"/>
                  <a:cs typeface="+mn-cs"/>
                </a:defRPr>
              </a:lvl5pPr>
              <a:lvl6pPr marL="2286000" algn="l" defTabSz="914400" rtl="0" eaLnBrk="1" latinLnBrk="0" hangingPunct="1">
                <a:defRPr sz="2400" b="1" kern="1200">
                  <a:solidFill>
                    <a:schemeClr val="dk1"/>
                  </a:solidFill>
                  <a:latin typeface="+mn-lt"/>
                  <a:ea typeface="+mn-ea"/>
                  <a:cs typeface="+mn-cs"/>
                </a:defRPr>
              </a:lvl6pPr>
              <a:lvl7pPr marL="2743200" algn="l" defTabSz="914400" rtl="0" eaLnBrk="1" latinLnBrk="0" hangingPunct="1">
                <a:defRPr sz="2400" b="1" kern="1200">
                  <a:solidFill>
                    <a:schemeClr val="dk1"/>
                  </a:solidFill>
                  <a:latin typeface="+mn-lt"/>
                  <a:ea typeface="+mn-ea"/>
                  <a:cs typeface="+mn-cs"/>
                </a:defRPr>
              </a:lvl7pPr>
              <a:lvl8pPr marL="3200400" algn="l" defTabSz="914400" rtl="0" eaLnBrk="1" latinLnBrk="0" hangingPunct="1">
                <a:defRPr sz="2400" b="1" kern="1200">
                  <a:solidFill>
                    <a:schemeClr val="dk1"/>
                  </a:solidFill>
                  <a:latin typeface="+mn-lt"/>
                  <a:ea typeface="+mn-ea"/>
                  <a:cs typeface="+mn-cs"/>
                </a:defRPr>
              </a:lvl8pPr>
              <a:lvl9pPr marL="3657600" algn="l" defTabSz="914400" rtl="0" eaLnBrk="1" latinLnBrk="0" hangingPunct="1">
                <a:defRPr sz="2400" b="1" kern="1200">
                  <a:solidFill>
                    <a:schemeClr val="dk1"/>
                  </a:solidFill>
                  <a:latin typeface="+mn-lt"/>
                  <a:ea typeface="+mn-ea"/>
                  <a:cs typeface="+mn-cs"/>
                </a:defRPr>
              </a:lvl9pPr>
            </a:lstStyle>
            <a:p>
              <a:pPr algn="ctr">
                <a:defRPr/>
              </a:pPr>
              <a:r>
                <a:rPr lang="en-GB" sz="1050" b="1" dirty="0">
                  <a:solidFill>
                    <a:srgbClr val="005294"/>
                  </a:solidFill>
                </a:rPr>
                <a:t>Web Server</a:t>
              </a:r>
            </a:p>
            <a:p>
              <a:pPr algn="ctr">
                <a:defRPr/>
              </a:pPr>
              <a:endParaRPr lang="en-GB" sz="1050" dirty="0">
                <a:solidFill>
                  <a:srgbClr val="005294"/>
                </a:solidFill>
              </a:endParaRPr>
            </a:p>
            <a:p>
              <a:pPr>
                <a:buFont typeface="Wingdings" pitchFamily="2" charset="2"/>
                <a:buChar char="§"/>
                <a:defRPr/>
              </a:pPr>
              <a:r>
                <a:rPr lang="en-GB" sz="1050" dirty="0">
                  <a:solidFill>
                    <a:srgbClr val="005294"/>
                  </a:solidFill>
                </a:rPr>
                <a:t> Tomcat / WebSphere / Oracle application Server</a:t>
              </a:r>
            </a:p>
            <a:p>
              <a:pPr>
                <a:buFont typeface="Wingdings" pitchFamily="2" charset="2"/>
                <a:buChar char="§"/>
                <a:defRPr/>
              </a:pPr>
              <a:r>
                <a:rPr lang="en-GB" sz="1050" dirty="0">
                  <a:solidFill>
                    <a:srgbClr val="005294"/>
                  </a:solidFill>
                </a:rPr>
                <a:t> T24 Browser</a:t>
              </a:r>
            </a:p>
            <a:p>
              <a:pPr>
                <a:buFont typeface="Wingdings" pitchFamily="2" charset="2"/>
                <a:buChar char="§"/>
                <a:defRPr/>
              </a:pPr>
              <a:r>
                <a:rPr lang="en-GB" sz="1050" dirty="0">
                  <a:solidFill>
                    <a:srgbClr val="005294"/>
                  </a:solidFill>
                </a:rPr>
                <a:t> TCC (Temenos Connector Client)</a:t>
              </a:r>
            </a:p>
          </p:txBody>
        </p:sp>
        <p:sp>
          <p:nvSpPr>
            <p:cNvPr id="16" name="Rectangle 15"/>
            <p:cNvSpPr/>
            <p:nvPr/>
          </p:nvSpPr>
          <p:spPr>
            <a:xfrm>
              <a:off x="1000125" y="4072485"/>
              <a:ext cx="7215188" cy="135739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defPPr>
                <a:defRPr lang="en-US"/>
              </a:defPPr>
              <a:lvl1pPr algn="l" rtl="0" fontAlgn="base">
                <a:spcBef>
                  <a:spcPct val="0"/>
                </a:spcBef>
                <a:spcAft>
                  <a:spcPct val="0"/>
                </a:spcAft>
                <a:defRPr sz="2400" b="1" kern="1200">
                  <a:solidFill>
                    <a:schemeClr val="dk1"/>
                  </a:solidFill>
                  <a:latin typeface="+mn-lt"/>
                  <a:ea typeface="+mn-ea"/>
                  <a:cs typeface="+mn-cs"/>
                </a:defRPr>
              </a:lvl1pPr>
              <a:lvl2pPr marL="457200" algn="l" rtl="0" fontAlgn="base">
                <a:spcBef>
                  <a:spcPct val="0"/>
                </a:spcBef>
                <a:spcAft>
                  <a:spcPct val="0"/>
                </a:spcAft>
                <a:defRPr sz="2400" b="1" kern="1200">
                  <a:solidFill>
                    <a:schemeClr val="dk1"/>
                  </a:solidFill>
                  <a:latin typeface="+mn-lt"/>
                  <a:ea typeface="+mn-ea"/>
                  <a:cs typeface="+mn-cs"/>
                </a:defRPr>
              </a:lvl2pPr>
              <a:lvl3pPr marL="914400" algn="l" rtl="0" fontAlgn="base">
                <a:spcBef>
                  <a:spcPct val="0"/>
                </a:spcBef>
                <a:spcAft>
                  <a:spcPct val="0"/>
                </a:spcAft>
                <a:defRPr sz="2400" b="1" kern="1200">
                  <a:solidFill>
                    <a:schemeClr val="dk1"/>
                  </a:solidFill>
                  <a:latin typeface="+mn-lt"/>
                  <a:ea typeface="+mn-ea"/>
                  <a:cs typeface="+mn-cs"/>
                </a:defRPr>
              </a:lvl3pPr>
              <a:lvl4pPr marL="1371600" algn="l" rtl="0" fontAlgn="base">
                <a:spcBef>
                  <a:spcPct val="0"/>
                </a:spcBef>
                <a:spcAft>
                  <a:spcPct val="0"/>
                </a:spcAft>
                <a:defRPr sz="2400" b="1" kern="1200">
                  <a:solidFill>
                    <a:schemeClr val="dk1"/>
                  </a:solidFill>
                  <a:latin typeface="+mn-lt"/>
                  <a:ea typeface="+mn-ea"/>
                  <a:cs typeface="+mn-cs"/>
                </a:defRPr>
              </a:lvl4pPr>
              <a:lvl5pPr marL="1828800" algn="l" rtl="0" fontAlgn="base">
                <a:spcBef>
                  <a:spcPct val="0"/>
                </a:spcBef>
                <a:spcAft>
                  <a:spcPct val="0"/>
                </a:spcAft>
                <a:defRPr sz="2400" b="1" kern="1200">
                  <a:solidFill>
                    <a:schemeClr val="dk1"/>
                  </a:solidFill>
                  <a:latin typeface="+mn-lt"/>
                  <a:ea typeface="+mn-ea"/>
                  <a:cs typeface="+mn-cs"/>
                </a:defRPr>
              </a:lvl5pPr>
              <a:lvl6pPr marL="2286000" algn="l" defTabSz="914400" rtl="0" eaLnBrk="1" latinLnBrk="0" hangingPunct="1">
                <a:defRPr sz="2400" b="1" kern="1200">
                  <a:solidFill>
                    <a:schemeClr val="dk1"/>
                  </a:solidFill>
                  <a:latin typeface="+mn-lt"/>
                  <a:ea typeface="+mn-ea"/>
                  <a:cs typeface="+mn-cs"/>
                </a:defRPr>
              </a:lvl6pPr>
              <a:lvl7pPr marL="2743200" algn="l" defTabSz="914400" rtl="0" eaLnBrk="1" latinLnBrk="0" hangingPunct="1">
                <a:defRPr sz="2400" b="1" kern="1200">
                  <a:solidFill>
                    <a:schemeClr val="dk1"/>
                  </a:solidFill>
                  <a:latin typeface="+mn-lt"/>
                  <a:ea typeface="+mn-ea"/>
                  <a:cs typeface="+mn-cs"/>
                </a:defRPr>
              </a:lvl7pPr>
              <a:lvl8pPr marL="3200400" algn="l" defTabSz="914400" rtl="0" eaLnBrk="1" latinLnBrk="0" hangingPunct="1">
                <a:defRPr sz="2400" b="1" kern="1200">
                  <a:solidFill>
                    <a:schemeClr val="dk1"/>
                  </a:solidFill>
                  <a:latin typeface="+mn-lt"/>
                  <a:ea typeface="+mn-ea"/>
                  <a:cs typeface="+mn-cs"/>
                </a:defRPr>
              </a:lvl8pPr>
              <a:lvl9pPr marL="3657600" algn="l" defTabSz="914400" rtl="0" eaLnBrk="1" latinLnBrk="0" hangingPunct="1">
                <a:defRPr sz="2400" b="1" kern="1200">
                  <a:solidFill>
                    <a:schemeClr val="dk1"/>
                  </a:solidFill>
                  <a:latin typeface="+mn-lt"/>
                  <a:ea typeface="+mn-ea"/>
                  <a:cs typeface="+mn-cs"/>
                </a:defRPr>
              </a:lvl9pPr>
            </a:lstStyle>
            <a:p>
              <a:pPr algn="ctr">
                <a:defRPr/>
              </a:pPr>
              <a:endParaRPr lang="en-GB" sz="1000" b="1">
                <a:solidFill>
                  <a:srgbClr val="005294"/>
                </a:solidFill>
                <a:cs typeface="Arial" charset="0"/>
              </a:endParaRPr>
            </a:p>
            <a:p>
              <a:pPr algn="ctr">
                <a:defRPr/>
              </a:pPr>
              <a:endParaRPr lang="en-GB" sz="1000" b="1">
                <a:solidFill>
                  <a:srgbClr val="005294"/>
                </a:solidFill>
                <a:cs typeface="Arial" charset="0"/>
              </a:endParaRPr>
            </a:p>
            <a:p>
              <a:pPr algn="ctr">
                <a:defRPr/>
              </a:pPr>
              <a:endParaRPr lang="en-GB" sz="1000" b="1">
                <a:solidFill>
                  <a:srgbClr val="005294"/>
                </a:solidFill>
                <a:cs typeface="Arial" charset="0"/>
              </a:endParaRPr>
            </a:p>
            <a:p>
              <a:pPr algn="ctr">
                <a:defRPr/>
              </a:pPr>
              <a:endParaRPr lang="en-GB" sz="1000" b="1">
                <a:solidFill>
                  <a:srgbClr val="005294"/>
                </a:solidFill>
                <a:cs typeface="Arial" charset="0"/>
              </a:endParaRPr>
            </a:p>
            <a:p>
              <a:pPr algn="ctr">
                <a:defRPr/>
              </a:pPr>
              <a:endParaRPr lang="en-GB" sz="1000" b="1">
                <a:solidFill>
                  <a:srgbClr val="005294"/>
                </a:solidFill>
                <a:cs typeface="Arial" charset="0"/>
              </a:endParaRPr>
            </a:p>
            <a:p>
              <a:pPr algn="ctr">
                <a:defRPr/>
              </a:pPr>
              <a:endParaRPr lang="en-GB" sz="1000" b="1">
                <a:solidFill>
                  <a:srgbClr val="005294"/>
                </a:solidFill>
                <a:cs typeface="Arial" charset="0"/>
              </a:endParaRPr>
            </a:p>
            <a:p>
              <a:pPr algn="ctr">
                <a:defRPr/>
              </a:pPr>
              <a:endParaRPr lang="en-GB" sz="1000" b="1">
                <a:solidFill>
                  <a:srgbClr val="005294"/>
                </a:solidFill>
                <a:cs typeface="Arial" charset="0"/>
              </a:endParaRPr>
            </a:p>
            <a:p>
              <a:pPr algn="ctr">
                <a:defRPr/>
              </a:pPr>
              <a:r>
                <a:rPr lang="en-GB" sz="1000" b="1">
                  <a:solidFill>
                    <a:srgbClr val="005294"/>
                  </a:solidFill>
                  <a:cs typeface="Arial" charset="0"/>
                </a:rPr>
                <a:t>T24 Application Server Layer</a:t>
              </a:r>
            </a:p>
          </p:txBody>
        </p:sp>
        <p:sp>
          <p:nvSpPr>
            <p:cNvPr id="17" name="Rectangle 16"/>
            <p:cNvSpPr/>
            <p:nvPr/>
          </p:nvSpPr>
          <p:spPr>
            <a:xfrm>
              <a:off x="1857178" y="4143062"/>
              <a:ext cx="2142632" cy="1001219"/>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defPPr>
                <a:defRPr lang="en-US"/>
              </a:defPPr>
              <a:lvl1pPr algn="l" rtl="0" fontAlgn="base">
                <a:spcBef>
                  <a:spcPct val="0"/>
                </a:spcBef>
                <a:spcAft>
                  <a:spcPct val="0"/>
                </a:spcAft>
                <a:defRPr sz="2400" b="1" kern="1200">
                  <a:solidFill>
                    <a:schemeClr val="dk1"/>
                  </a:solidFill>
                  <a:latin typeface="+mn-lt"/>
                  <a:ea typeface="+mn-ea"/>
                  <a:cs typeface="+mn-cs"/>
                </a:defRPr>
              </a:lvl1pPr>
              <a:lvl2pPr marL="457200" algn="l" rtl="0" fontAlgn="base">
                <a:spcBef>
                  <a:spcPct val="0"/>
                </a:spcBef>
                <a:spcAft>
                  <a:spcPct val="0"/>
                </a:spcAft>
                <a:defRPr sz="2400" b="1" kern="1200">
                  <a:solidFill>
                    <a:schemeClr val="dk1"/>
                  </a:solidFill>
                  <a:latin typeface="+mn-lt"/>
                  <a:ea typeface="+mn-ea"/>
                  <a:cs typeface="+mn-cs"/>
                </a:defRPr>
              </a:lvl2pPr>
              <a:lvl3pPr marL="914400" algn="l" rtl="0" fontAlgn="base">
                <a:spcBef>
                  <a:spcPct val="0"/>
                </a:spcBef>
                <a:spcAft>
                  <a:spcPct val="0"/>
                </a:spcAft>
                <a:defRPr sz="2400" b="1" kern="1200">
                  <a:solidFill>
                    <a:schemeClr val="dk1"/>
                  </a:solidFill>
                  <a:latin typeface="+mn-lt"/>
                  <a:ea typeface="+mn-ea"/>
                  <a:cs typeface="+mn-cs"/>
                </a:defRPr>
              </a:lvl3pPr>
              <a:lvl4pPr marL="1371600" algn="l" rtl="0" fontAlgn="base">
                <a:spcBef>
                  <a:spcPct val="0"/>
                </a:spcBef>
                <a:spcAft>
                  <a:spcPct val="0"/>
                </a:spcAft>
                <a:defRPr sz="2400" b="1" kern="1200">
                  <a:solidFill>
                    <a:schemeClr val="dk1"/>
                  </a:solidFill>
                  <a:latin typeface="+mn-lt"/>
                  <a:ea typeface="+mn-ea"/>
                  <a:cs typeface="+mn-cs"/>
                </a:defRPr>
              </a:lvl4pPr>
              <a:lvl5pPr marL="1828800" algn="l" rtl="0" fontAlgn="base">
                <a:spcBef>
                  <a:spcPct val="0"/>
                </a:spcBef>
                <a:spcAft>
                  <a:spcPct val="0"/>
                </a:spcAft>
                <a:defRPr sz="2400" b="1" kern="1200">
                  <a:solidFill>
                    <a:schemeClr val="dk1"/>
                  </a:solidFill>
                  <a:latin typeface="+mn-lt"/>
                  <a:ea typeface="+mn-ea"/>
                  <a:cs typeface="+mn-cs"/>
                </a:defRPr>
              </a:lvl5pPr>
              <a:lvl6pPr marL="2286000" algn="l" defTabSz="914400" rtl="0" eaLnBrk="1" latinLnBrk="0" hangingPunct="1">
                <a:defRPr sz="2400" b="1" kern="1200">
                  <a:solidFill>
                    <a:schemeClr val="dk1"/>
                  </a:solidFill>
                  <a:latin typeface="+mn-lt"/>
                  <a:ea typeface="+mn-ea"/>
                  <a:cs typeface="+mn-cs"/>
                </a:defRPr>
              </a:lvl6pPr>
              <a:lvl7pPr marL="2743200" algn="l" defTabSz="914400" rtl="0" eaLnBrk="1" latinLnBrk="0" hangingPunct="1">
                <a:defRPr sz="2400" b="1" kern="1200">
                  <a:solidFill>
                    <a:schemeClr val="dk1"/>
                  </a:solidFill>
                  <a:latin typeface="+mn-lt"/>
                  <a:ea typeface="+mn-ea"/>
                  <a:cs typeface="+mn-cs"/>
                </a:defRPr>
              </a:lvl7pPr>
              <a:lvl8pPr marL="3200400" algn="l" defTabSz="914400" rtl="0" eaLnBrk="1" latinLnBrk="0" hangingPunct="1">
                <a:defRPr sz="2400" b="1" kern="1200">
                  <a:solidFill>
                    <a:schemeClr val="dk1"/>
                  </a:solidFill>
                  <a:latin typeface="+mn-lt"/>
                  <a:ea typeface="+mn-ea"/>
                  <a:cs typeface="+mn-cs"/>
                </a:defRPr>
              </a:lvl8pPr>
              <a:lvl9pPr marL="3657600" algn="l" defTabSz="914400" rtl="0" eaLnBrk="1" latinLnBrk="0" hangingPunct="1">
                <a:defRPr sz="2400" b="1" kern="1200">
                  <a:solidFill>
                    <a:schemeClr val="dk1"/>
                  </a:solidFill>
                  <a:latin typeface="+mn-lt"/>
                  <a:ea typeface="+mn-ea"/>
                  <a:cs typeface="+mn-cs"/>
                </a:defRPr>
              </a:lvl9pPr>
            </a:lstStyle>
            <a:p>
              <a:pPr algn="ctr">
                <a:defRPr/>
              </a:pPr>
              <a:r>
                <a:rPr lang="en-GB" sz="1050" b="1" dirty="0">
                  <a:solidFill>
                    <a:srgbClr val="005294"/>
                  </a:solidFill>
                </a:rPr>
                <a:t>T24 Server</a:t>
              </a:r>
            </a:p>
            <a:p>
              <a:pPr>
                <a:buFont typeface="Wingdings" pitchFamily="2" charset="2"/>
                <a:buChar char="§"/>
                <a:defRPr/>
              </a:pPr>
              <a:r>
                <a:rPr lang="en-GB" sz="1050" dirty="0">
                  <a:solidFill>
                    <a:srgbClr val="005294"/>
                  </a:solidFill>
                </a:rPr>
                <a:t>TCS (Temenos Connector Server)</a:t>
              </a:r>
            </a:p>
            <a:p>
              <a:pPr>
                <a:buFont typeface="Wingdings" pitchFamily="2" charset="2"/>
                <a:buChar char="§"/>
                <a:defRPr/>
              </a:pPr>
              <a:endParaRPr lang="en-GB" sz="1050" dirty="0">
                <a:solidFill>
                  <a:srgbClr val="005294"/>
                </a:solidFill>
              </a:endParaRPr>
            </a:p>
            <a:p>
              <a:pPr>
                <a:buFont typeface="Wingdings" pitchFamily="2" charset="2"/>
                <a:buChar char="§"/>
                <a:defRPr/>
              </a:pPr>
              <a:r>
                <a:rPr lang="en-GB" sz="1050" dirty="0">
                  <a:solidFill>
                    <a:srgbClr val="005294"/>
                  </a:solidFill>
                </a:rPr>
                <a:t>T24 with OFS</a:t>
              </a:r>
            </a:p>
            <a:p>
              <a:pPr>
                <a:buFont typeface="Wingdings" pitchFamily="2" charset="2"/>
                <a:buChar char="§"/>
                <a:defRPr/>
              </a:pPr>
              <a:r>
                <a:rPr lang="en-GB" sz="1050" dirty="0">
                  <a:solidFill>
                    <a:srgbClr val="005294"/>
                  </a:solidFill>
                </a:rPr>
                <a:t>JEDI driver  &amp; jBASE</a:t>
              </a:r>
            </a:p>
          </p:txBody>
        </p:sp>
        <p:sp>
          <p:nvSpPr>
            <p:cNvPr id="18" name="Rectangle 17"/>
            <p:cNvSpPr/>
            <p:nvPr/>
          </p:nvSpPr>
          <p:spPr>
            <a:xfrm>
              <a:off x="5215628" y="4143062"/>
              <a:ext cx="2142632" cy="1001219"/>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defPPr>
                <a:defRPr lang="en-US"/>
              </a:defPPr>
              <a:lvl1pPr algn="l" rtl="0" fontAlgn="base">
                <a:spcBef>
                  <a:spcPct val="0"/>
                </a:spcBef>
                <a:spcAft>
                  <a:spcPct val="0"/>
                </a:spcAft>
                <a:defRPr sz="2400" b="1" kern="1200">
                  <a:solidFill>
                    <a:schemeClr val="dk1"/>
                  </a:solidFill>
                  <a:latin typeface="+mn-lt"/>
                  <a:ea typeface="+mn-ea"/>
                  <a:cs typeface="+mn-cs"/>
                </a:defRPr>
              </a:lvl1pPr>
              <a:lvl2pPr marL="457200" algn="l" rtl="0" fontAlgn="base">
                <a:spcBef>
                  <a:spcPct val="0"/>
                </a:spcBef>
                <a:spcAft>
                  <a:spcPct val="0"/>
                </a:spcAft>
                <a:defRPr sz="2400" b="1" kern="1200">
                  <a:solidFill>
                    <a:schemeClr val="dk1"/>
                  </a:solidFill>
                  <a:latin typeface="+mn-lt"/>
                  <a:ea typeface="+mn-ea"/>
                  <a:cs typeface="+mn-cs"/>
                </a:defRPr>
              </a:lvl2pPr>
              <a:lvl3pPr marL="914400" algn="l" rtl="0" fontAlgn="base">
                <a:spcBef>
                  <a:spcPct val="0"/>
                </a:spcBef>
                <a:spcAft>
                  <a:spcPct val="0"/>
                </a:spcAft>
                <a:defRPr sz="2400" b="1" kern="1200">
                  <a:solidFill>
                    <a:schemeClr val="dk1"/>
                  </a:solidFill>
                  <a:latin typeface="+mn-lt"/>
                  <a:ea typeface="+mn-ea"/>
                  <a:cs typeface="+mn-cs"/>
                </a:defRPr>
              </a:lvl3pPr>
              <a:lvl4pPr marL="1371600" algn="l" rtl="0" fontAlgn="base">
                <a:spcBef>
                  <a:spcPct val="0"/>
                </a:spcBef>
                <a:spcAft>
                  <a:spcPct val="0"/>
                </a:spcAft>
                <a:defRPr sz="2400" b="1" kern="1200">
                  <a:solidFill>
                    <a:schemeClr val="dk1"/>
                  </a:solidFill>
                  <a:latin typeface="+mn-lt"/>
                  <a:ea typeface="+mn-ea"/>
                  <a:cs typeface="+mn-cs"/>
                </a:defRPr>
              </a:lvl4pPr>
              <a:lvl5pPr marL="1828800" algn="l" rtl="0" fontAlgn="base">
                <a:spcBef>
                  <a:spcPct val="0"/>
                </a:spcBef>
                <a:spcAft>
                  <a:spcPct val="0"/>
                </a:spcAft>
                <a:defRPr sz="2400" b="1" kern="1200">
                  <a:solidFill>
                    <a:schemeClr val="dk1"/>
                  </a:solidFill>
                  <a:latin typeface="+mn-lt"/>
                  <a:ea typeface="+mn-ea"/>
                  <a:cs typeface="+mn-cs"/>
                </a:defRPr>
              </a:lvl5pPr>
              <a:lvl6pPr marL="2286000" algn="l" defTabSz="914400" rtl="0" eaLnBrk="1" latinLnBrk="0" hangingPunct="1">
                <a:defRPr sz="2400" b="1" kern="1200">
                  <a:solidFill>
                    <a:schemeClr val="dk1"/>
                  </a:solidFill>
                  <a:latin typeface="+mn-lt"/>
                  <a:ea typeface="+mn-ea"/>
                  <a:cs typeface="+mn-cs"/>
                </a:defRPr>
              </a:lvl6pPr>
              <a:lvl7pPr marL="2743200" algn="l" defTabSz="914400" rtl="0" eaLnBrk="1" latinLnBrk="0" hangingPunct="1">
                <a:defRPr sz="2400" b="1" kern="1200">
                  <a:solidFill>
                    <a:schemeClr val="dk1"/>
                  </a:solidFill>
                  <a:latin typeface="+mn-lt"/>
                  <a:ea typeface="+mn-ea"/>
                  <a:cs typeface="+mn-cs"/>
                </a:defRPr>
              </a:lvl7pPr>
              <a:lvl8pPr marL="3200400" algn="l" defTabSz="914400" rtl="0" eaLnBrk="1" latinLnBrk="0" hangingPunct="1">
                <a:defRPr sz="2400" b="1" kern="1200">
                  <a:solidFill>
                    <a:schemeClr val="dk1"/>
                  </a:solidFill>
                  <a:latin typeface="+mn-lt"/>
                  <a:ea typeface="+mn-ea"/>
                  <a:cs typeface="+mn-cs"/>
                </a:defRPr>
              </a:lvl8pPr>
              <a:lvl9pPr marL="3657600" algn="l" defTabSz="914400" rtl="0" eaLnBrk="1" latinLnBrk="0" hangingPunct="1">
                <a:defRPr sz="2400" b="1" kern="1200">
                  <a:solidFill>
                    <a:schemeClr val="dk1"/>
                  </a:solidFill>
                  <a:latin typeface="+mn-lt"/>
                  <a:ea typeface="+mn-ea"/>
                  <a:cs typeface="+mn-cs"/>
                </a:defRPr>
              </a:lvl9pPr>
            </a:lstStyle>
            <a:p>
              <a:pPr algn="ctr">
                <a:defRPr/>
              </a:pPr>
              <a:r>
                <a:rPr lang="en-GB" sz="1050" b="1" dirty="0">
                  <a:solidFill>
                    <a:srgbClr val="005294"/>
                  </a:solidFill>
                </a:rPr>
                <a:t>T24 Server</a:t>
              </a:r>
            </a:p>
            <a:p>
              <a:pPr>
                <a:buFont typeface="Wingdings" pitchFamily="2" charset="2"/>
                <a:buChar char="§"/>
                <a:defRPr/>
              </a:pPr>
              <a:r>
                <a:rPr lang="en-GB" sz="1050" dirty="0">
                  <a:solidFill>
                    <a:srgbClr val="005294"/>
                  </a:solidFill>
                </a:rPr>
                <a:t>TCS (Temenos Connector Server)</a:t>
              </a:r>
            </a:p>
            <a:p>
              <a:pPr>
                <a:buFont typeface="Wingdings" pitchFamily="2" charset="2"/>
                <a:buChar char="§"/>
                <a:defRPr/>
              </a:pPr>
              <a:endParaRPr lang="en-GB" sz="1050" dirty="0">
                <a:solidFill>
                  <a:srgbClr val="005294"/>
                </a:solidFill>
              </a:endParaRPr>
            </a:p>
            <a:p>
              <a:pPr>
                <a:buFont typeface="Wingdings" pitchFamily="2" charset="2"/>
                <a:buChar char="§"/>
                <a:defRPr/>
              </a:pPr>
              <a:r>
                <a:rPr lang="en-GB" sz="1050" dirty="0">
                  <a:solidFill>
                    <a:srgbClr val="005294"/>
                  </a:solidFill>
                </a:rPr>
                <a:t>T24 with OFS</a:t>
              </a:r>
            </a:p>
            <a:p>
              <a:pPr>
                <a:buFont typeface="Wingdings" pitchFamily="2" charset="2"/>
                <a:buChar char="§"/>
                <a:defRPr/>
              </a:pPr>
              <a:r>
                <a:rPr lang="en-GB" sz="1050" dirty="0">
                  <a:solidFill>
                    <a:srgbClr val="005294"/>
                  </a:solidFill>
                </a:rPr>
                <a:t>JEDI driver  &amp; jBASE</a:t>
              </a:r>
            </a:p>
          </p:txBody>
        </p:sp>
        <p:sp>
          <p:nvSpPr>
            <p:cNvPr id="19" name="Rectangle 18"/>
            <p:cNvSpPr/>
            <p:nvPr/>
          </p:nvSpPr>
          <p:spPr>
            <a:xfrm>
              <a:off x="1000125" y="5715469"/>
              <a:ext cx="7215188" cy="856781"/>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defPPr>
                <a:defRPr lang="en-US"/>
              </a:defPPr>
              <a:lvl1pPr algn="l" rtl="0" fontAlgn="base">
                <a:spcBef>
                  <a:spcPct val="0"/>
                </a:spcBef>
                <a:spcAft>
                  <a:spcPct val="0"/>
                </a:spcAft>
                <a:defRPr sz="2400" b="1" kern="1200">
                  <a:solidFill>
                    <a:schemeClr val="dk1"/>
                  </a:solidFill>
                  <a:latin typeface="+mn-lt"/>
                  <a:ea typeface="+mn-ea"/>
                  <a:cs typeface="+mn-cs"/>
                </a:defRPr>
              </a:lvl1pPr>
              <a:lvl2pPr marL="457200" algn="l" rtl="0" fontAlgn="base">
                <a:spcBef>
                  <a:spcPct val="0"/>
                </a:spcBef>
                <a:spcAft>
                  <a:spcPct val="0"/>
                </a:spcAft>
                <a:defRPr sz="2400" b="1" kern="1200">
                  <a:solidFill>
                    <a:schemeClr val="dk1"/>
                  </a:solidFill>
                  <a:latin typeface="+mn-lt"/>
                  <a:ea typeface="+mn-ea"/>
                  <a:cs typeface="+mn-cs"/>
                </a:defRPr>
              </a:lvl2pPr>
              <a:lvl3pPr marL="914400" algn="l" rtl="0" fontAlgn="base">
                <a:spcBef>
                  <a:spcPct val="0"/>
                </a:spcBef>
                <a:spcAft>
                  <a:spcPct val="0"/>
                </a:spcAft>
                <a:defRPr sz="2400" b="1" kern="1200">
                  <a:solidFill>
                    <a:schemeClr val="dk1"/>
                  </a:solidFill>
                  <a:latin typeface="+mn-lt"/>
                  <a:ea typeface="+mn-ea"/>
                  <a:cs typeface="+mn-cs"/>
                </a:defRPr>
              </a:lvl3pPr>
              <a:lvl4pPr marL="1371600" algn="l" rtl="0" fontAlgn="base">
                <a:spcBef>
                  <a:spcPct val="0"/>
                </a:spcBef>
                <a:spcAft>
                  <a:spcPct val="0"/>
                </a:spcAft>
                <a:defRPr sz="2400" b="1" kern="1200">
                  <a:solidFill>
                    <a:schemeClr val="dk1"/>
                  </a:solidFill>
                  <a:latin typeface="+mn-lt"/>
                  <a:ea typeface="+mn-ea"/>
                  <a:cs typeface="+mn-cs"/>
                </a:defRPr>
              </a:lvl4pPr>
              <a:lvl5pPr marL="1828800" algn="l" rtl="0" fontAlgn="base">
                <a:spcBef>
                  <a:spcPct val="0"/>
                </a:spcBef>
                <a:spcAft>
                  <a:spcPct val="0"/>
                </a:spcAft>
                <a:defRPr sz="2400" b="1" kern="1200">
                  <a:solidFill>
                    <a:schemeClr val="dk1"/>
                  </a:solidFill>
                  <a:latin typeface="+mn-lt"/>
                  <a:ea typeface="+mn-ea"/>
                  <a:cs typeface="+mn-cs"/>
                </a:defRPr>
              </a:lvl5pPr>
              <a:lvl6pPr marL="2286000" algn="l" defTabSz="914400" rtl="0" eaLnBrk="1" latinLnBrk="0" hangingPunct="1">
                <a:defRPr sz="2400" b="1" kern="1200">
                  <a:solidFill>
                    <a:schemeClr val="dk1"/>
                  </a:solidFill>
                  <a:latin typeface="+mn-lt"/>
                  <a:ea typeface="+mn-ea"/>
                  <a:cs typeface="+mn-cs"/>
                </a:defRPr>
              </a:lvl6pPr>
              <a:lvl7pPr marL="2743200" algn="l" defTabSz="914400" rtl="0" eaLnBrk="1" latinLnBrk="0" hangingPunct="1">
                <a:defRPr sz="2400" b="1" kern="1200">
                  <a:solidFill>
                    <a:schemeClr val="dk1"/>
                  </a:solidFill>
                  <a:latin typeface="+mn-lt"/>
                  <a:ea typeface="+mn-ea"/>
                  <a:cs typeface="+mn-cs"/>
                </a:defRPr>
              </a:lvl7pPr>
              <a:lvl8pPr marL="3200400" algn="l" defTabSz="914400" rtl="0" eaLnBrk="1" latinLnBrk="0" hangingPunct="1">
                <a:defRPr sz="2400" b="1" kern="1200">
                  <a:solidFill>
                    <a:schemeClr val="dk1"/>
                  </a:solidFill>
                  <a:latin typeface="+mn-lt"/>
                  <a:ea typeface="+mn-ea"/>
                  <a:cs typeface="+mn-cs"/>
                </a:defRPr>
              </a:lvl8pPr>
              <a:lvl9pPr marL="3657600" algn="l" defTabSz="914400" rtl="0" eaLnBrk="1" latinLnBrk="0" hangingPunct="1">
                <a:defRPr sz="2400" b="1" kern="1200">
                  <a:solidFill>
                    <a:schemeClr val="dk1"/>
                  </a:solidFill>
                  <a:latin typeface="+mn-lt"/>
                  <a:ea typeface="+mn-ea"/>
                  <a:cs typeface="+mn-cs"/>
                </a:defRPr>
              </a:lvl9pPr>
            </a:lstStyle>
            <a:p>
              <a:pPr algn="ctr">
                <a:defRPr/>
              </a:pPr>
              <a:endParaRPr lang="en-GB" sz="1050" dirty="0">
                <a:solidFill>
                  <a:srgbClr val="005294"/>
                </a:solidFill>
              </a:endParaRPr>
            </a:p>
            <a:p>
              <a:pPr algn="ctr">
                <a:defRPr/>
              </a:pPr>
              <a:endParaRPr lang="en-GB" sz="1050" dirty="0">
                <a:solidFill>
                  <a:srgbClr val="005294"/>
                </a:solidFill>
              </a:endParaRPr>
            </a:p>
            <a:p>
              <a:pPr algn="ctr">
                <a:defRPr/>
              </a:pPr>
              <a:endParaRPr lang="en-GB" sz="1050" dirty="0">
                <a:solidFill>
                  <a:srgbClr val="005294"/>
                </a:solidFill>
              </a:endParaRPr>
            </a:p>
            <a:p>
              <a:pPr algn="ctr">
                <a:defRPr/>
              </a:pPr>
              <a:endParaRPr lang="en-GB" sz="1050" dirty="0">
                <a:solidFill>
                  <a:srgbClr val="005294"/>
                </a:solidFill>
              </a:endParaRPr>
            </a:p>
            <a:p>
              <a:pPr algn="ctr">
                <a:defRPr/>
              </a:pPr>
              <a:r>
                <a:rPr lang="en-GB" sz="1050" b="1" dirty="0">
                  <a:solidFill>
                    <a:srgbClr val="005294"/>
                  </a:solidFill>
                </a:rPr>
                <a:t>Database Server Layer</a:t>
              </a:r>
            </a:p>
          </p:txBody>
        </p:sp>
        <p:sp>
          <p:nvSpPr>
            <p:cNvPr id="20" name="Rectangle 19"/>
            <p:cNvSpPr/>
            <p:nvPr/>
          </p:nvSpPr>
          <p:spPr>
            <a:xfrm>
              <a:off x="1367197" y="5858266"/>
              <a:ext cx="1499842" cy="498968"/>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defPPr>
                <a:defRPr lang="en-US"/>
              </a:defPPr>
              <a:lvl1pPr algn="l" rtl="0" fontAlgn="base">
                <a:spcBef>
                  <a:spcPct val="0"/>
                </a:spcBef>
                <a:spcAft>
                  <a:spcPct val="0"/>
                </a:spcAft>
                <a:defRPr sz="2400" b="1" kern="1200">
                  <a:solidFill>
                    <a:schemeClr val="dk1"/>
                  </a:solidFill>
                  <a:latin typeface="+mn-lt"/>
                  <a:ea typeface="+mn-ea"/>
                  <a:cs typeface="+mn-cs"/>
                </a:defRPr>
              </a:lvl1pPr>
              <a:lvl2pPr marL="457200" algn="l" rtl="0" fontAlgn="base">
                <a:spcBef>
                  <a:spcPct val="0"/>
                </a:spcBef>
                <a:spcAft>
                  <a:spcPct val="0"/>
                </a:spcAft>
                <a:defRPr sz="2400" b="1" kern="1200">
                  <a:solidFill>
                    <a:schemeClr val="dk1"/>
                  </a:solidFill>
                  <a:latin typeface="+mn-lt"/>
                  <a:ea typeface="+mn-ea"/>
                  <a:cs typeface="+mn-cs"/>
                </a:defRPr>
              </a:lvl2pPr>
              <a:lvl3pPr marL="914400" algn="l" rtl="0" fontAlgn="base">
                <a:spcBef>
                  <a:spcPct val="0"/>
                </a:spcBef>
                <a:spcAft>
                  <a:spcPct val="0"/>
                </a:spcAft>
                <a:defRPr sz="2400" b="1" kern="1200">
                  <a:solidFill>
                    <a:schemeClr val="dk1"/>
                  </a:solidFill>
                  <a:latin typeface="+mn-lt"/>
                  <a:ea typeface="+mn-ea"/>
                  <a:cs typeface="+mn-cs"/>
                </a:defRPr>
              </a:lvl3pPr>
              <a:lvl4pPr marL="1371600" algn="l" rtl="0" fontAlgn="base">
                <a:spcBef>
                  <a:spcPct val="0"/>
                </a:spcBef>
                <a:spcAft>
                  <a:spcPct val="0"/>
                </a:spcAft>
                <a:defRPr sz="2400" b="1" kern="1200">
                  <a:solidFill>
                    <a:schemeClr val="dk1"/>
                  </a:solidFill>
                  <a:latin typeface="+mn-lt"/>
                  <a:ea typeface="+mn-ea"/>
                  <a:cs typeface="+mn-cs"/>
                </a:defRPr>
              </a:lvl4pPr>
              <a:lvl5pPr marL="1828800" algn="l" rtl="0" fontAlgn="base">
                <a:spcBef>
                  <a:spcPct val="0"/>
                </a:spcBef>
                <a:spcAft>
                  <a:spcPct val="0"/>
                </a:spcAft>
                <a:defRPr sz="2400" b="1" kern="1200">
                  <a:solidFill>
                    <a:schemeClr val="dk1"/>
                  </a:solidFill>
                  <a:latin typeface="+mn-lt"/>
                  <a:ea typeface="+mn-ea"/>
                  <a:cs typeface="+mn-cs"/>
                </a:defRPr>
              </a:lvl5pPr>
              <a:lvl6pPr marL="2286000" algn="l" defTabSz="914400" rtl="0" eaLnBrk="1" latinLnBrk="0" hangingPunct="1">
                <a:defRPr sz="2400" b="1" kern="1200">
                  <a:solidFill>
                    <a:schemeClr val="dk1"/>
                  </a:solidFill>
                  <a:latin typeface="+mn-lt"/>
                  <a:ea typeface="+mn-ea"/>
                  <a:cs typeface="+mn-cs"/>
                </a:defRPr>
              </a:lvl6pPr>
              <a:lvl7pPr marL="2743200" algn="l" defTabSz="914400" rtl="0" eaLnBrk="1" latinLnBrk="0" hangingPunct="1">
                <a:defRPr sz="2400" b="1" kern="1200">
                  <a:solidFill>
                    <a:schemeClr val="dk1"/>
                  </a:solidFill>
                  <a:latin typeface="+mn-lt"/>
                  <a:ea typeface="+mn-ea"/>
                  <a:cs typeface="+mn-cs"/>
                </a:defRPr>
              </a:lvl7pPr>
              <a:lvl8pPr marL="3200400" algn="l" defTabSz="914400" rtl="0" eaLnBrk="1" latinLnBrk="0" hangingPunct="1">
                <a:defRPr sz="2400" b="1" kern="1200">
                  <a:solidFill>
                    <a:schemeClr val="dk1"/>
                  </a:solidFill>
                  <a:latin typeface="+mn-lt"/>
                  <a:ea typeface="+mn-ea"/>
                  <a:cs typeface="+mn-cs"/>
                </a:defRPr>
              </a:lvl8pPr>
              <a:lvl9pPr marL="3657600" algn="l" defTabSz="914400" rtl="0" eaLnBrk="1" latinLnBrk="0" hangingPunct="1">
                <a:defRPr sz="2400" b="1" kern="1200">
                  <a:solidFill>
                    <a:schemeClr val="dk1"/>
                  </a:solidFill>
                  <a:latin typeface="+mn-lt"/>
                  <a:ea typeface="+mn-ea"/>
                  <a:cs typeface="+mn-cs"/>
                </a:defRPr>
              </a:lvl9pPr>
            </a:lstStyle>
            <a:p>
              <a:pPr algn="ctr">
                <a:defRPr/>
              </a:pPr>
              <a:r>
                <a:rPr lang="en-GB" sz="1050" b="1" dirty="0">
                  <a:solidFill>
                    <a:srgbClr val="005294"/>
                  </a:solidFill>
                </a:rPr>
                <a:t>Database Server</a:t>
              </a:r>
            </a:p>
            <a:p>
              <a:pPr>
                <a:buFont typeface="Wingdings" pitchFamily="2" charset="2"/>
                <a:buChar char="§"/>
                <a:defRPr/>
              </a:pPr>
              <a:r>
                <a:rPr lang="en-GB" sz="1050" dirty="0">
                  <a:solidFill>
                    <a:srgbClr val="005294"/>
                  </a:solidFill>
                </a:rPr>
                <a:t>Oracle / DB2 /  MS SQL /  jBASE</a:t>
              </a:r>
            </a:p>
          </p:txBody>
        </p:sp>
        <p:sp>
          <p:nvSpPr>
            <p:cNvPr id="21" name="Rectangle 20"/>
            <p:cNvSpPr/>
            <p:nvPr/>
          </p:nvSpPr>
          <p:spPr>
            <a:xfrm>
              <a:off x="3856967" y="5858266"/>
              <a:ext cx="1501503" cy="498968"/>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defPPr>
                <a:defRPr lang="en-US"/>
              </a:defPPr>
              <a:lvl1pPr algn="l" rtl="0" fontAlgn="base">
                <a:spcBef>
                  <a:spcPct val="0"/>
                </a:spcBef>
                <a:spcAft>
                  <a:spcPct val="0"/>
                </a:spcAft>
                <a:defRPr sz="2400" b="1" kern="1200">
                  <a:solidFill>
                    <a:schemeClr val="dk1"/>
                  </a:solidFill>
                  <a:latin typeface="+mn-lt"/>
                  <a:ea typeface="+mn-ea"/>
                  <a:cs typeface="+mn-cs"/>
                </a:defRPr>
              </a:lvl1pPr>
              <a:lvl2pPr marL="457200" algn="l" rtl="0" fontAlgn="base">
                <a:spcBef>
                  <a:spcPct val="0"/>
                </a:spcBef>
                <a:spcAft>
                  <a:spcPct val="0"/>
                </a:spcAft>
                <a:defRPr sz="2400" b="1" kern="1200">
                  <a:solidFill>
                    <a:schemeClr val="dk1"/>
                  </a:solidFill>
                  <a:latin typeface="+mn-lt"/>
                  <a:ea typeface="+mn-ea"/>
                  <a:cs typeface="+mn-cs"/>
                </a:defRPr>
              </a:lvl2pPr>
              <a:lvl3pPr marL="914400" algn="l" rtl="0" fontAlgn="base">
                <a:spcBef>
                  <a:spcPct val="0"/>
                </a:spcBef>
                <a:spcAft>
                  <a:spcPct val="0"/>
                </a:spcAft>
                <a:defRPr sz="2400" b="1" kern="1200">
                  <a:solidFill>
                    <a:schemeClr val="dk1"/>
                  </a:solidFill>
                  <a:latin typeface="+mn-lt"/>
                  <a:ea typeface="+mn-ea"/>
                  <a:cs typeface="+mn-cs"/>
                </a:defRPr>
              </a:lvl3pPr>
              <a:lvl4pPr marL="1371600" algn="l" rtl="0" fontAlgn="base">
                <a:spcBef>
                  <a:spcPct val="0"/>
                </a:spcBef>
                <a:spcAft>
                  <a:spcPct val="0"/>
                </a:spcAft>
                <a:defRPr sz="2400" b="1" kern="1200">
                  <a:solidFill>
                    <a:schemeClr val="dk1"/>
                  </a:solidFill>
                  <a:latin typeface="+mn-lt"/>
                  <a:ea typeface="+mn-ea"/>
                  <a:cs typeface="+mn-cs"/>
                </a:defRPr>
              </a:lvl4pPr>
              <a:lvl5pPr marL="1828800" algn="l" rtl="0" fontAlgn="base">
                <a:spcBef>
                  <a:spcPct val="0"/>
                </a:spcBef>
                <a:spcAft>
                  <a:spcPct val="0"/>
                </a:spcAft>
                <a:defRPr sz="2400" b="1" kern="1200">
                  <a:solidFill>
                    <a:schemeClr val="dk1"/>
                  </a:solidFill>
                  <a:latin typeface="+mn-lt"/>
                  <a:ea typeface="+mn-ea"/>
                  <a:cs typeface="+mn-cs"/>
                </a:defRPr>
              </a:lvl5pPr>
              <a:lvl6pPr marL="2286000" algn="l" defTabSz="914400" rtl="0" eaLnBrk="1" latinLnBrk="0" hangingPunct="1">
                <a:defRPr sz="2400" b="1" kern="1200">
                  <a:solidFill>
                    <a:schemeClr val="dk1"/>
                  </a:solidFill>
                  <a:latin typeface="+mn-lt"/>
                  <a:ea typeface="+mn-ea"/>
                  <a:cs typeface="+mn-cs"/>
                </a:defRPr>
              </a:lvl6pPr>
              <a:lvl7pPr marL="2743200" algn="l" defTabSz="914400" rtl="0" eaLnBrk="1" latinLnBrk="0" hangingPunct="1">
                <a:defRPr sz="2400" b="1" kern="1200">
                  <a:solidFill>
                    <a:schemeClr val="dk1"/>
                  </a:solidFill>
                  <a:latin typeface="+mn-lt"/>
                  <a:ea typeface="+mn-ea"/>
                  <a:cs typeface="+mn-cs"/>
                </a:defRPr>
              </a:lvl7pPr>
              <a:lvl8pPr marL="3200400" algn="l" defTabSz="914400" rtl="0" eaLnBrk="1" latinLnBrk="0" hangingPunct="1">
                <a:defRPr sz="2400" b="1" kern="1200">
                  <a:solidFill>
                    <a:schemeClr val="dk1"/>
                  </a:solidFill>
                  <a:latin typeface="+mn-lt"/>
                  <a:ea typeface="+mn-ea"/>
                  <a:cs typeface="+mn-cs"/>
                </a:defRPr>
              </a:lvl8pPr>
              <a:lvl9pPr marL="3657600" algn="l" defTabSz="914400" rtl="0" eaLnBrk="1" latinLnBrk="0" hangingPunct="1">
                <a:defRPr sz="2400" b="1" kern="1200">
                  <a:solidFill>
                    <a:schemeClr val="dk1"/>
                  </a:solidFill>
                  <a:latin typeface="+mn-lt"/>
                  <a:ea typeface="+mn-ea"/>
                  <a:cs typeface="+mn-cs"/>
                </a:defRPr>
              </a:lvl9pPr>
            </a:lstStyle>
            <a:p>
              <a:pPr algn="ctr">
                <a:defRPr/>
              </a:pPr>
              <a:r>
                <a:rPr lang="en-GB" sz="1050" b="1" dirty="0">
                  <a:solidFill>
                    <a:srgbClr val="005294"/>
                  </a:solidFill>
                </a:rPr>
                <a:t>Database Server</a:t>
              </a:r>
            </a:p>
            <a:p>
              <a:pPr>
                <a:buFont typeface="Wingdings" pitchFamily="2" charset="2"/>
                <a:buChar char="§"/>
                <a:defRPr/>
              </a:pPr>
              <a:r>
                <a:rPr lang="en-GB" sz="1050" dirty="0">
                  <a:solidFill>
                    <a:srgbClr val="005294"/>
                  </a:solidFill>
                </a:rPr>
                <a:t>Oracle / DB2 /  MS SQL /  jBASE</a:t>
              </a:r>
            </a:p>
          </p:txBody>
        </p:sp>
        <p:sp>
          <p:nvSpPr>
            <p:cNvPr id="22" name="Rectangle 21"/>
            <p:cNvSpPr/>
            <p:nvPr/>
          </p:nvSpPr>
          <p:spPr>
            <a:xfrm>
              <a:off x="6358365" y="5858266"/>
              <a:ext cx="1499843" cy="498968"/>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defPPr>
                <a:defRPr lang="en-US"/>
              </a:defPPr>
              <a:lvl1pPr algn="l" rtl="0" fontAlgn="base">
                <a:spcBef>
                  <a:spcPct val="0"/>
                </a:spcBef>
                <a:spcAft>
                  <a:spcPct val="0"/>
                </a:spcAft>
                <a:defRPr sz="2400" b="1" kern="1200">
                  <a:solidFill>
                    <a:schemeClr val="dk1"/>
                  </a:solidFill>
                  <a:latin typeface="+mn-lt"/>
                  <a:ea typeface="+mn-ea"/>
                  <a:cs typeface="+mn-cs"/>
                </a:defRPr>
              </a:lvl1pPr>
              <a:lvl2pPr marL="457200" algn="l" rtl="0" fontAlgn="base">
                <a:spcBef>
                  <a:spcPct val="0"/>
                </a:spcBef>
                <a:spcAft>
                  <a:spcPct val="0"/>
                </a:spcAft>
                <a:defRPr sz="2400" b="1" kern="1200">
                  <a:solidFill>
                    <a:schemeClr val="dk1"/>
                  </a:solidFill>
                  <a:latin typeface="+mn-lt"/>
                  <a:ea typeface="+mn-ea"/>
                  <a:cs typeface="+mn-cs"/>
                </a:defRPr>
              </a:lvl2pPr>
              <a:lvl3pPr marL="914400" algn="l" rtl="0" fontAlgn="base">
                <a:spcBef>
                  <a:spcPct val="0"/>
                </a:spcBef>
                <a:spcAft>
                  <a:spcPct val="0"/>
                </a:spcAft>
                <a:defRPr sz="2400" b="1" kern="1200">
                  <a:solidFill>
                    <a:schemeClr val="dk1"/>
                  </a:solidFill>
                  <a:latin typeface="+mn-lt"/>
                  <a:ea typeface="+mn-ea"/>
                  <a:cs typeface="+mn-cs"/>
                </a:defRPr>
              </a:lvl3pPr>
              <a:lvl4pPr marL="1371600" algn="l" rtl="0" fontAlgn="base">
                <a:spcBef>
                  <a:spcPct val="0"/>
                </a:spcBef>
                <a:spcAft>
                  <a:spcPct val="0"/>
                </a:spcAft>
                <a:defRPr sz="2400" b="1" kern="1200">
                  <a:solidFill>
                    <a:schemeClr val="dk1"/>
                  </a:solidFill>
                  <a:latin typeface="+mn-lt"/>
                  <a:ea typeface="+mn-ea"/>
                  <a:cs typeface="+mn-cs"/>
                </a:defRPr>
              </a:lvl4pPr>
              <a:lvl5pPr marL="1828800" algn="l" rtl="0" fontAlgn="base">
                <a:spcBef>
                  <a:spcPct val="0"/>
                </a:spcBef>
                <a:spcAft>
                  <a:spcPct val="0"/>
                </a:spcAft>
                <a:defRPr sz="2400" b="1" kern="1200">
                  <a:solidFill>
                    <a:schemeClr val="dk1"/>
                  </a:solidFill>
                  <a:latin typeface="+mn-lt"/>
                  <a:ea typeface="+mn-ea"/>
                  <a:cs typeface="+mn-cs"/>
                </a:defRPr>
              </a:lvl5pPr>
              <a:lvl6pPr marL="2286000" algn="l" defTabSz="914400" rtl="0" eaLnBrk="1" latinLnBrk="0" hangingPunct="1">
                <a:defRPr sz="2400" b="1" kern="1200">
                  <a:solidFill>
                    <a:schemeClr val="dk1"/>
                  </a:solidFill>
                  <a:latin typeface="+mn-lt"/>
                  <a:ea typeface="+mn-ea"/>
                  <a:cs typeface="+mn-cs"/>
                </a:defRPr>
              </a:lvl6pPr>
              <a:lvl7pPr marL="2743200" algn="l" defTabSz="914400" rtl="0" eaLnBrk="1" latinLnBrk="0" hangingPunct="1">
                <a:defRPr sz="2400" b="1" kern="1200">
                  <a:solidFill>
                    <a:schemeClr val="dk1"/>
                  </a:solidFill>
                  <a:latin typeface="+mn-lt"/>
                  <a:ea typeface="+mn-ea"/>
                  <a:cs typeface="+mn-cs"/>
                </a:defRPr>
              </a:lvl7pPr>
              <a:lvl8pPr marL="3200400" algn="l" defTabSz="914400" rtl="0" eaLnBrk="1" latinLnBrk="0" hangingPunct="1">
                <a:defRPr sz="2400" b="1" kern="1200">
                  <a:solidFill>
                    <a:schemeClr val="dk1"/>
                  </a:solidFill>
                  <a:latin typeface="+mn-lt"/>
                  <a:ea typeface="+mn-ea"/>
                  <a:cs typeface="+mn-cs"/>
                </a:defRPr>
              </a:lvl8pPr>
              <a:lvl9pPr marL="3657600" algn="l" defTabSz="914400" rtl="0" eaLnBrk="1" latinLnBrk="0" hangingPunct="1">
                <a:defRPr sz="2400" b="1" kern="1200">
                  <a:solidFill>
                    <a:schemeClr val="dk1"/>
                  </a:solidFill>
                  <a:latin typeface="+mn-lt"/>
                  <a:ea typeface="+mn-ea"/>
                  <a:cs typeface="+mn-cs"/>
                </a:defRPr>
              </a:lvl9pPr>
            </a:lstStyle>
            <a:p>
              <a:pPr algn="ctr">
                <a:defRPr/>
              </a:pPr>
              <a:r>
                <a:rPr lang="en-GB" sz="1050" b="1" dirty="0">
                  <a:solidFill>
                    <a:srgbClr val="005294"/>
                  </a:solidFill>
                </a:rPr>
                <a:t>Database Server</a:t>
              </a:r>
            </a:p>
            <a:p>
              <a:pPr>
                <a:buFont typeface="Wingdings" pitchFamily="2" charset="2"/>
                <a:buChar char="§"/>
                <a:defRPr/>
              </a:pPr>
              <a:r>
                <a:rPr lang="en-GB" sz="1050" dirty="0">
                  <a:solidFill>
                    <a:srgbClr val="005294"/>
                  </a:solidFill>
                </a:rPr>
                <a:t>Oracle / DB2 /  MS SQL /  jBASE</a:t>
              </a:r>
            </a:p>
          </p:txBody>
        </p:sp>
        <p:sp>
          <p:nvSpPr>
            <p:cNvPr id="23" name="Rectangle 22"/>
            <p:cNvSpPr/>
            <p:nvPr/>
          </p:nvSpPr>
          <p:spPr>
            <a:xfrm>
              <a:off x="3642705" y="3429079"/>
              <a:ext cx="2001450" cy="357813"/>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defPPr>
                <a:defRPr lang="en-US"/>
              </a:defPPr>
              <a:lvl1pPr algn="l" rtl="0" fontAlgn="base">
                <a:spcBef>
                  <a:spcPct val="0"/>
                </a:spcBef>
                <a:spcAft>
                  <a:spcPct val="0"/>
                </a:spcAft>
                <a:defRPr sz="2400" b="1" kern="1200">
                  <a:solidFill>
                    <a:schemeClr val="dk1"/>
                  </a:solidFill>
                  <a:latin typeface="+mn-lt"/>
                  <a:ea typeface="+mn-ea"/>
                  <a:cs typeface="+mn-cs"/>
                </a:defRPr>
              </a:lvl1pPr>
              <a:lvl2pPr marL="457200" algn="l" rtl="0" fontAlgn="base">
                <a:spcBef>
                  <a:spcPct val="0"/>
                </a:spcBef>
                <a:spcAft>
                  <a:spcPct val="0"/>
                </a:spcAft>
                <a:defRPr sz="2400" b="1" kern="1200">
                  <a:solidFill>
                    <a:schemeClr val="dk1"/>
                  </a:solidFill>
                  <a:latin typeface="+mn-lt"/>
                  <a:ea typeface="+mn-ea"/>
                  <a:cs typeface="+mn-cs"/>
                </a:defRPr>
              </a:lvl2pPr>
              <a:lvl3pPr marL="914400" algn="l" rtl="0" fontAlgn="base">
                <a:spcBef>
                  <a:spcPct val="0"/>
                </a:spcBef>
                <a:spcAft>
                  <a:spcPct val="0"/>
                </a:spcAft>
                <a:defRPr sz="2400" b="1" kern="1200">
                  <a:solidFill>
                    <a:schemeClr val="dk1"/>
                  </a:solidFill>
                  <a:latin typeface="+mn-lt"/>
                  <a:ea typeface="+mn-ea"/>
                  <a:cs typeface="+mn-cs"/>
                </a:defRPr>
              </a:lvl3pPr>
              <a:lvl4pPr marL="1371600" algn="l" rtl="0" fontAlgn="base">
                <a:spcBef>
                  <a:spcPct val="0"/>
                </a:spcBef>
                <a:spcAft>
                  <a:spcPct val="0"/>
                </a:spcAft>
                <a:defRPr sz="2400" b="1" kern="1200">
                  <a:solidFill>
                    <a:schemeClr val="dk1"/>
                  </a:solidFill>
                  <a:latin typeface="+mn-lt"/>
                  <a:ea typeface="+mn-ea"/>
                  <a:cs typeface="+mn-cs"/>
                </a:defRPr>
              </a:lvl4pPr>
              <a:lvl5pPr marL="1828800" algn="l" rtl="0" fontAlgn="base">
                <a:spcBef>
                  <a:spcPct val="0"/>
                </a:spcBef>
                <a:spcAft>
                  <a:spcPct val="0"/>
                </a:spcAft>
                <a:defRPr sz="2400" b="1" kern="1200">
                  <a:solidFill>
                    <a:schemeClr val="dk1"/>
                  </a:solidFill>
                  <a:latin typeface="+mn-lt"/>
                  <a:ea typeface="+mn-ea"/>
                  <a:cs typeface="+mn-cs"/>
                </a:defRPr>
              </a:lvl5pPr>
              <a:lvl6pPr marL="2286000" algn="l" defTabSz="914400" rtl="0" eaLnBrk="1" latinLnBrk="0" hangingPunct="1">
                <a:defRPr sz="2400" b="1" kern="1200">
                  <a:solidFill>
                    <a:schemeClr val="dk1"/>
                  </a:solidFill>
                  <a:latin typeface="+mn-lt"/>
                  <a:ea typeface="+mn-ea"/>
                  <a:cs typeface="+mn-cs"/>
                </a:defRPr>
              </a:lvl6pPr>
              <a:lvl7pPr marL="2743200" algn="l" defTabSz="914400" rtl="0" eaLnBrk="1" latinLnBrk="0" hangingPunct="1">
                <a:defRPr sz="2400" b="1" kern="1200">
                  <a:solidFill>
                    <a:schemeClr val="dk1"/>
                  </a:solidFill>
                  <a:latin typeface="+mn-lt"/>
                  <a:ea typeface="+mn-ea"/>
                  <a:cs typeface="+mn-cs"/>
                </a:defRPr>
              </a:lvl7pPr>
              <a:lvl8pPr marL="3200400" algn="l" defTabSz="914400" rtl="0" eaLnBrk="1" latinLnBrk="0" hangingPunct="1">
                <a:defRPr sz="2400" b="1" kern="1200">
                  <a:solidFill>
                    <a:schemeClr val="dk1"/>
                  </a:solidFill>
                  <a:latin typeface="+mn-lt"/>
                  <a:ea typeface="+mn-ea"/>
                  <a:cs typeface="+mn-cs"/>
                </a:defRPr>
              </a:lvl8pPr>
              <a:lvl9pPr marL="3657600" algn="l" defTabSz="914400" rtl="0" eaLnBrk="1" latinLnBrk="0" hangingPunct="1">
                <a:defRPr sz="2400" b="1" kern="1200">
                  <a:solidFill>
                    <a:schemeClr val="dk1"/>
                  </a:solidFill>
                  <a:latin typeface="+mn-lt"/>
                  <a:ea typeface="+mn-ea"/>
                  <a:cs typeface="+mn-cs"/>
                </a:defRPr>
              </a:lvl9pPr>
            </a:lstStyle>
            <a:p>
              <a:pPr algn="ctr">
                <a:defRPr/>
              </a:pPr>
              <a:r>
                <a:rPr lang="en-GB" sz="1050" b="1" dirty="0">
                  <a:solidFill>
                    <a:srgbClr val="005294"/>
                  </a:solidFill>
                </a:rPr>
                <a:t>MQ Server</a:t>
              </a:r>
            </a:p>
            <a:p>
              <a:pPr algn="ctr">
                <a:defRPr/>
              </a:pPr>
              <a:r>
                <a:rPr lang="en-GB" sz="1050" dirty="0">
                  <a:solidFill>
                    <a:srgbClr val="005294"/>
                  </a:solidFill>
                </a:rPr>
                <a:t>IBM MQ / Sun MQ etc</a:t>
              </a:r>
            </a:p>
          </p:txBody>
        </p:sp>
        <p:sp>
          <p:nvSpPr>
            <p:cNvPr id="24" name="Rectangle 23"/>
            <p:cNvSpPr/>
            <p:nvPr/>
          </p:nvSpPr>
          <p:spPr>
            <a:xfrm>
              <a:off x="3642705" y="1142687"/>
              <a:ext cx="2001450" cy="285594"/>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defPPr>
                <a:defRPr lang="en-US"/>
              </a:defPPr>
              <a:lvl1pPr algn="l" rtl="0" fontAlgn="base">
                <a:spcBef>
                  <a:spcPct val="0"/>
                </a:spcBef>
                <a:spcAft>
                  <a:spcPct val="0"/>
                </a:spcAft>
                <a:defRPr sz="2400" b="1" kern="1200">
                  <a:solidFill>
                    <a:schemeClr val="dk1"/>
                  </a:solidFill>
                  <a:latin typeface="+mn-lt"/>
                  <a:ea typeface="+mn-ea"/>
                  <a:cs typeface="+mn-cs"/>
                </a:defRPr>
              </a:lvl1pPr>
              <a:lvl2pPr marL="457200" algn="l" rtl="0" fontAlgn="base">
                <a:spcBef>
                  <a:spcPct val="0"/>
                </a:spcBef>
                <a:spcAft>
                  <a:spcPct val="0"/>
                </a:spcAft>
                <a:defRPr sz="2400" b="1" kern="1200">
                  <a:solidFill>
                    <a:schemeClr val="dk1"/>
                  </a:solidFill>
                  <a:latin typeface="+mn-lt"/>
                  <a:ea typeface="+mn-ea"/>
                  <a:cs typeface="+mn-cs"/>
                </a:defRPr>
              </a:lvl2pPr>
              <a:lvl3pPr marL="914400" algn="l" rtl="0" fontAlgn="base">
                <a:spcBef>
                  <a:spcPct val="0"/>
                </a:spcBef>
                <a:spcAft>
                  <a:spcPct val="0"/>
                </a:spcAft>
                <a:defRPr sz="2400" b="1" kern="1200">
                  <a:solidFill>
                    <a:schemeClr val="dk1"/>
                  </a:solidFill>
                  <a:latin typeface="+mn-lt"/>
                  <a:ea typeface="+mn-ea"/>
                  <a:cs typeface="+mn-cs"/>
                </a:defRPr>
              </a:lvl3pPr>
              <a:lvl4pPr marL="1371600" algn="l" rtl="0" fontAlgn="base">
                <a:spcBef>
                  <a:spcPct val="0"/>
                </a:spcBef>
                <a:spcAft>
                  <a:spcPct val="0"/>
                </a:spcAft>
                <a:defRPr sz="2400" b="1" kern="1200">
                  <a:solidFill>
                    <a:schemeClr val="dk1"/>
                  </a:solidFill>
                  <a:latin typeface="+mn-lt"/>
                  <a:ea typeface="+mn-ea"/>
                  <a:cs typeface="+mn-cs"/>
                </a:defRPr>
              </a:lvl4pPr>
              <a:lvl5pPr marL="1828800" algn="l" rtl="0" fontAlgn="base">
                <a:spcBef>
                  <a:spcPct val="0"/>
                </a:spcBef>
                <a:spcAft>
                  <a:spcPct val="0"/>
                </a:spcAft>
                <a:defRPr sz="2400" b="1" kern="1200">
                  <a:solidFill>
                    <a:schemeClr val="dk1"/>
                  </a:solidFill>
                  <a:latin typeface="+mn-lt"/>
                  <a:ea typeface="+mn-ea"/>
                  <a:cs typeface="+mn-cs"/>
                </a:defRPr>
              </a:lvl5pPr>
              <a:lvl6pPr marL="2286000" algn="l" defTabSz="914400" rtl="0" eaLnBrk="1" latinLnBrk="0" hangingPunct="1">
                <a:defRPr sz="2400" b="1" kern="1200">
                  <a:solidFill>
                    <a:schemeClr val="dk1"/>
                  </a:solidFill>
                  <a:latin typeface="+mn-lt"/>
                  <a:ea typeface="+mn-ea"/>
                  <a:cs typeface="+mn-cs"/>
                </a:defRPr>
              </a:lvl6pPr>
              <a:lvl7pPr marL="2743200" algn="l" defTabSz="914400" rtl="0" eaLnBrk="1" latinLnBrk="0" hangingPunct="1">
                <a:defRPr sz="2400" b="1" kern="1200">
                  <a:solidFill>
                    <a:schemeClr val="dk1"/>
                  </a:solidFill>
                  <a:latin typeface="+mn-lt"/>
                  <a:ea typeface="+mn-ea"/>
                  <a:cs typeface="+mn-cs"/>
                </a:defRPr>
              </a:lvl7pPr>
              <a:lvl8pPr marL="3200400" algn="l" defTabSz="914400" rtl="0" eaLnBrk="1" latinLnBrk="0" hangingPunct="1">
                <a:defRPr sz="2400" b="1" kern="1200">
                  <a:solidFill>
                    <a:schemeClr val="dk1"/>
                  </a:solidFill>
                  <a:latin typeface="+mn-lt"/>
                  <a:ea typeface="+mn-ea"/>
                  <a:cs typeface="+mn-cs"/>
                </a:defRPr>
              </a:lvl8pPr>
              <a:lvl9pPr marL="3657600" algn="l" defTabSz="914400" rtl="0" eaLnBrk="1" latinLnBrk="0" hangingPunct="1">
                <a:defRPr sz="2400" b="1" kern="1200">
                  <a:solidFill>
                    <a:schemeClr val="dk1"/>
                  </a:solidFill>
                  <a:latin typeface="+mn-lt"/>
                  <a:ea typeface="+mn-ea"/>
                  <a:cs typeface="+mn-cs"/>
                </a:defRPr>
              </a:lvl9pPr>
            </a:lstStyle>
            <a:p>
              <a:pPr algn="ctr">
                <a:defRPr/>
              </a:pPr>
              <a:r>
                <a:rPr lang="en-GB" sz="1050" b="1" dirty="0">
                  <a:solidFill>
                    <a:srgbClr val="005294"/>
                  </a:solidFill>
                </a:rPr>
                <a:t>Network Dispatcher</a:t>
              </a:r>
            </a:p>
          </p:txBody>
        </p:sp>
        <p:cxnSp>
          <p:nvCxnSpPr>
            <p:cNvPr id="25" name="Elbow Connector 24"/>
            <p:cNvCxnSpPr>
              <a:cxnSpLocks noChangeShapeType="1"/>
              <a:stCxn id="8" idx="2"/>
              <a:endCxn id="24" idx="0"/>
            </p:cNvCxnSpPr>
            <p:nvPr/>
          </p:nvCxnSpPr>
          <p:spPr bwMode="auto">
            <a:xfrm rot="16200000" flipH="1">
              <a:off x="3036094" y="-464344"/>
              <a:ext cx="285750" cy="2928938"/>
            </a:xfrm>
            <a:prstGeom prst="bentConnector3">
              <a:avLst>
                <a:gd name="adj1" fmla="val 50000"/>
              </a:avLst>
            </a:prstGeom>
            <a:noFill/>
            <a:ln w="19050">
              <a:solidFill>
                <a:srgbClr val="005294"/>
              </a:solidFill>
              <a:round/>
              <a:headEnd/>
              <a:tailEnd type="triangle" w="med" len="med"/>
            </a:ln>
          </p:spPr>
        </p:cxnSp>
        <p:cxnSp>
          <p:nvCxnSpPr>
            <p:cNvPr id="26" name="Elbow Connector 25"/>
            <p:cNvCxnSpPr>
              <a:cxnSpLocks noChangeShapeType="1"/>
              <a:stCxn id="9" idx="2"/>
              <a:endCxn id="24" idx="0"/>
            </p:cNvCxnSpPr>
            <p:nvPr/>
          </p:nvCxnSpPr>
          <p:spPr bwMode="auto">
            <a:xfrm rot="16200000" flipH="1">
              <a:off x="3893344" y="392906"/>
              <a:ext cx="285750" cy="1214438"/>
            </a:xfrm>
            <a:prstGeom prst="bentConnector3">
              <a:avLst>
                <a:gd name="adj1" fmla="val 50000"/>
              </a:avLst>
            </a:prstGeom>
            <a:noFill/>
            <a:ln w="19050">
              <a:solidFill>
                <a:srgbClr val="005294"/>
              </a:solidFill>
              <a:round/>
              <a:headEnd/>
              <a:tailEnd type="triangle" w="med" len="med"/>
            </a:ln>
          </p:spPr>
        </p:cxnSp>
        <p:cxnSp>
          <p:nvCxnSpPr>
            <p:cNvPr id="27" name="Elbow Connector 26"/>
            <p:cNvCxnSpPr>
              <a:cxnSpLocks noChangeShapeType="1"/>
              <a:stCxn id="10" idx="2"/>
              <a:endCxn id="24" idx="0"/>
            </p:cNvCxnSpPr>
            <p:nvPr/>
          </p:nvCxnSpPr>
          <p:spPr bwMode="auto">
            <a:xfrm rot="5400000">
              <a:off x="5036344" y="464344"/>
              <a:ext cx="285750" cy="1071562"/>
            </a:xfrm>
            <a:prstGeom prst="bentConnector3">
              <a:avLst>
                <a:gd name="adj1" fmla="val 50000"/>
              </a:avLst>
            </a:prstGeom>
            <a:noFill/>
            <a:ln w="19050">
              <a:solidFill>
                <a:srgbClr val="005294"/>
              </a:solidFill>
              <a:round/>
              <a:headEnd/>
              <a:tailEnd type="triangle" w="med" len="med"/>
            </a:ln>
          </p:spPr>
        </p:cxnSp>
        <p:cxnSp>
          <p:nvCxnSpPr>
            <p:cNvPr id="28" name="Elbow Connector 27"/>
            <p:cNvCxnSpPr>
              <a:cxnSpLocks noChangeShapeType="1"/>
              <a:stCxn id="11" idx="2"/>
              <a:endCxn id="24" idx="0"/>
            </p:cNvCxnSpPr>
            <p:nvPr/>
          </p:nvCxnSpPr>
          <p:spPr bwMode="auto">
            <a:xfrm rot="5400000">
              <a:off x="5893594" y="-392906"/>
              <a:ext cx="285750" cy="2786062"/>
            </a:xfrm>
            <a:prstGeom prst="bentConnector3">
              <a:avLst>
                <a:gd name="adj1" fmla="val 50000"/>
              </a:avLst>
            </a:prstGeom>
            <a:noFill/>
            <a:ln w="19050">
              <a:solidFill>
                <a:srgbClr val="005294"/>
              </a:solidFill>
              <a:round/>
              <a:headEnd/>
              <a:tailEnd type="triangle" w="med" len="med"/>
            </a:ln>
          </p:spPr>
        </p:cxnSp>
        <p:cxnSp>
          <p:nvCxnSpPr>
            <p:cNvPr id="29" name="Straight Arrow Connector 28"/>
            <p:cNvCxnSpPr>
              <a:cxnSpLocks noChangeShapeType="1"/>
              <a:stCxn id="24" idx="2"/>
              <a:endCxn id="14" idx="0"/>
            </p:cNvCxnSpPr>
            <p:nvPr/>
          </p:nvCxnSpPr>
          <p:spPr bwMode="auto">
            <a:xfrm rot="5400000">
              <a:off x="4501357" y="1570831"/>
              <a:ext cx="285750" cy="1587"/>
            </a:xfrm>
            <a:prstGeom prst="straightConnector1">
              <a:avLst/>
            </a:prstGeom>
            <a:noFill/>
            <a:ln w="19050">
              <a:solidFill>
                <a:srgbClr val="005294"/>
              </a:solidFill>
              <a:round/>
              <a:headEnd/>
              <a:tailEnd type="triangle" w="med" len="med"/>
            </a:ln>
          </p:spPr>
        </p:cxnSp>
        <p:cxnSp>
          <p:nvCxnSpPr>
            <p:cNvPr id="30" name="Elbow Connector 29"/>
            <p:cNvCxnSpPr>
              <a:cxnSpLocks noChangeShapeType="1"/>
              <a:stCxn id="24" idx="2"/>
              <a:endCxn id="15" idx="0"/>
            </p:cNvCxnSpPr>
            <p:nvPr/>
          </p:nvCxnSpPr>
          <p:spPr bwMode="auto">
            <a:xfrm rot="16200000" flipH="1">
              <a:off x="5679282" y="392906"/>
              <a:ext cx="285750" cy="2357437"/>
            </a:xfrm>
            <a:prstGeom prst="bentConnector3">
              <a:avLst>
                <a:gd name="adj1" fmla="val 50000"/>
              </a:avLst>
            </a:prstGeom>
            <a:noFill/>
            <a:ln w="19050">
              <a:solidFill>
                <a:srgbClr val="005294"/>
              </a:solidFill>
              <a:round/>
              <a:headEnd/>
              <a:tailEnd type="triangle" w="med" len="med"/>
            </a:ln>
          </p:spPr>
        </p:cxnSp>
        <p:cxnSp>
          <p:nvCxnSpPr>
            <p:cNvPr id="31" name="Elbow Connector 30"/>
            <p:cNvCxnSpPr>
              <a:cxnSpLocks noChangeShapeType="1"/>
              <a:stCxn id="24" idx="2"/>
              <a:endCxn id="13" idx="0"/>
            </p:cNvCxnSpPr>
            <p:nvPr/>
          </p:nvCxnSpPr>
          <p:spPr bwMode="auto">
            <a:xfrm rot="5400000">
              <a:off x="3321844" y="392906"/>
              <a:ext cx="285750" cy="2357438"/>
            </a:xfrm>
            <a:prstGeom prst="bentConnector3">
              <a:avLst>
                <a:gd name="adj1" fmla="val 50000"/>
              </a:avLst>
            </a:prstGeom>
            <a:noFill/>
            <a:ln w="19050">
              <a:solidFill>
                <a:srgbClr val="005294"/>
              </a:solidFill>
              <a:round/>
              <a:headEnd/>
              <a:tailEnd type="triangle" w="med" len="med"/>
            </a:ln>
          </p:spPr>
        </p:cxnSp>
        <p:cxnSp>
          <p:nvCxnSpPr>
            <p:cNvPr id="32" name="Elbow Connector 31"/>
            <p:cNvCxnSpPr>
              <a:cxnSpLocks noChangeShapeType="1"/>
              <a:stCxn id="13" idx="2"/>
              <a:endCxn id="23" idx="0"/>
            </p:cNvCxnSpPr>
            <p:nvPr/>
          </p:nvCxnSpPr>
          <p:spPr bwMode="auto">
            <a:xfrm rot="16200000" flipH="1">
              <a:off x="3178969" y="1964531"/>
              <a:ext cx="571500" cy="2357438"/>
            </a:xfrm>
            <a:prstGeom prst="bentConnector3">
              <a:avLst>
                <a:gd name="adj1" fmla="val 50000"/>
              </a:avLst>
            </a:prstGeom>
            <a:noFill/>
            <a:ln w="19050">
              <a:solidFill>
                <a:srgbClr val="005294"/>
              </a:solidFill>
              <a:round/>
              <a:headEnd/>
              <a:tailEnd type="triangle" w="med" len="med"/>
            </a:ln>
          </p:spPr>
        </p:cxnSp>
        <p:cxnSp>
          <p:nvCxnSpPr>
            <p:cNvPr id="33" name="Elbow Connector 32"/>
            <p:cNvCxnSpPr>
              <a:stCxn id="14" idx="2"/>
              <a:endCxn id="23" idx="0"/>
            </p:cNvCxnSpPr>
            <p:nvPr/>
          </p:nvCxnSpPr>
          <p:spPr>
            <a:xfrm rot="5400000">
              <a:off x="4357845" y="3144306"/>
              <a:ext cx="572828" cy="0"/>
            </a:xfrm>
            <a:prstGeom prst="bentConnector3">
              <a:avLst>
                <a:gd name="adj1" fmla="val 50000"/>
              </a:avLst>
            </a:prstGeom>
            <a:ln>
              <a:solidFill>
                <a:srgbClr val="005294"/>
              </a:solidFill>
              <a:tailEnd type="arrow"/>
            </a:ln>
          </p:spPr>
          <p:style>
            <a:lnRef idx="1">
              <a:schemeClr val="accent2"/>
            </a:lnRef>
            <a:fillRef idx="0">
              <a:schemeClr val="accent2"/>
            </a:fillRef>
            <a:effectRef idx="0">
              <a:schemeClr val="accent2"/>
            </a:effectRef>
            <a:fontRef idx="minor">
              <a:schemeClr val="tx1"/>
            </a:fontRef>
          </p:style>
        </p:cxnSp>
        <p:cxnSp>
          <p:nvCxnSpPr>
            <p:cNvPr id="34" name="Elbow Connector 33"/>
            <p:cNvCxnSpPr>
              <a:cxnSpLocks noChangeShapeType="1"/>
              <a:stCxn id="15" idx="2"/>
              <a:endCxn id="23" idx="0"/>
            </p:cNvCxnSpPr>
            <p:nvPr/>
          </p:nvCxnSpPr>
          <p:spPr bwMode="auto">
            <a:xfrm rot="5400000">
              <a:off x="5536407" y="1964531"/>
              <a:ext cx="571500" cy="2357437"/>
            </a:xfrm>
            <a:prstGeom prst="bentConnector3">
              <a:avLst>
                <a:gd name="adj1" fmla="val 50000"/>
              </a:avLst>
            </a:prstGeom>
            <a:noFill/>
            <a:ln w="19050">
              <a:solidFill>
                <a:srgbClr val="005294"/>
              </a:solidFill>
              <a:round/>
              <a:headEnd/>
              <a:tailEnd type="triangle" w="med" len="med"/>
            </a:ln>
          </p:spPr>
        </p:cxnSp>
        <p:cxnSp>
          <p:nvCxnSpPr>
            <p:cNvPr id="35" name="Elbow Connector 34"/>
            <p:cNvCxnSpPr>
              <a:cxnSpLocks noChangeShapeType="1"/>
              <a:stCxn id="23" idx="2"/>
              <a:endCxn id="17" idx="0"/>
            </p:cNvCxnSpPr>
            <p:nvPr/>
          </p:nvCxnSpPr>
          <p:spPr bwMode="auto">
            <a:xfrm rot="5400000">
              <a:off x="3607594" y="3107532"/>
              <a:ext cx="357187" cy="1714500"/>
            </a:xfrm>
            <a:prstGeom prst="bentConnector3">
              <a:avLst>
                <a:gd name="adj1" fmla="val 50000"/>
              </a:avLst>
            </a:prstGeom>
            <a:noFill/>
            <a:ln w="19050">
              <a:solidFill>
                <a:srgbClr val="005294"/>
              </a:solidFill>
              <a:round/>
              <a:headEnd/>
              <a:tailEnd type="triangle" w="med" len="med"/>
            </a:ln>
          </p:spPr>
        </p:cxnSp>
        <p:cxnSp>
          <p:nvCxnSpPr>
            <p:cNvPr id="36" name="Elbow Connector 35"/>
            <p:cNvCxnSpPr>
              <a:cxnSpLocks noChangeShapeType="1"/>
              <a:stCxn id="23" idx="2"/>
              <a:endCxn id="18" idx="0"/>
            </p:cNvCxnSpPr>
            <p:nvPr/>
          </p:nvCxnSpPr>
          <p:spPr bwMode="auto">
            <a:xfrm rot="16200000" flipH="1">
              <a:off x="5286375" y="3143251"/>
              <a:ext cx="357187" cy="1643062"/>
            </a:xfrm>
            <a:prstGeom prst="bentConnector3">
              <a:avLst>
                <a:gd name="adj1" fmla="val 50000"/>
              </a:avLst>
            </a:prstGeom>
            <a:noFill/>
            <a:ln w="19050">
              <a:solidFill>
                <a:srgbClr val="005294"/>
              </a:solidFill>
              <a:round/>
              <a:headEnd/>
              <a:tailEnd type="triangle" w="med" len="med"/>
            </a:ln>
          </p:spPr>
        </p:cxnSp>
        <p:cxnSp>
          <p:nvCxnSpPr>
            <p:cNvPr id="37" name="Shape 78"/>
            <p:cNvCxnSpPr>
              <a:cxnSpLocks noChangeShapeType="1"/>
              <a:endCxn id="22" idx="0"/>
            </p:cNvCxnSpPr>
            <p:nvPr/>
          </p:nvCxnSpPr>
          <p:spPr bwMode="auto">
            <a:xfrm>
              <a:off x="4572000" y="5572125"/>
              <a:ext cx="2536825" cy="285750"/>
            </a:xfrm>
            <a:prstGeom prst="bentConnector2">
              <a:avLst/>
            </a:prstGeom>
            <a:noFill/>
            <a:ln w="19050">
              <a:solidFill>
                <a:srgbClr val="005294"/>
              </a:solidFill>
              <a:round/>
              <a:headEnd/>
              <a:tailEnd type="triangle" w="med" len="med"/>
            </a:ln>
          </p:spPr>
        </p:cxnSp>
        <p:cxnSp>
          <p:nvCxnSpPr>
            <p:cNvPr id="38" name="Shape 82"/>
            <p:cNvCxnSpPr>
              <a:cxnSpLocks noChangeShapeType="1"/>
              <a:endCxn id="20" idx="0"/>
            </p:cNvCxnSpPr>
            <p:nvPr/>
          </p:nvCxnSpPr>
          <p:spPr bwMode="auto">
            <a:xfrm rot="10800000" flipV="1">
              <a:off x="2116138" y="5572125"/>
              <a:ext cx="2527300" cy="285750"/>
            </a:xfrm>
            <a:prstGeom prst="bentConnector2">
              <a:avLst/>
            </a:prstGeom>
            <a:noFill/>
            <a:ln w="19050">
              <a:solidFill>
                <a:srgbClr val="005294"/>
              </a:solidFill>
              <a:round/>
              <a:headEnd/>
              <a:tailEnd type="triangle" w="med" len="med"/>
            </a:ln>
          </p:spPr>
        </p:cxnSp>
        <p:cxnSp>
          <p:nvCxnSpPr>
            <p:cNvPr id="39" name="Straight Arrow Connector 38"/>
            <p:cNvCxnSpPr>
              <a:cxnSpLocks noChangeShapeType="1"/>
            </p:cNvCxnSpPr>
            <p:nvPr/>
          </p:nvCxnSpPr>
          <p:spPr bwMode="auto">
            <a:xfrm rot="5400000">
              <a:off x="4429919" y="5715794"/>
              <a:ext cx="285750" cy="1588"/>
            </a:xfrm>
            <a:prstGeom prst="straightConnector1">
              <a:avLst/>
            </a:prstGeom>
            <a:noFill/>
            <a:ln w="19050">
              <a:solidFill>
                <a:srgbClr val="005294"/>
              </a:solidFill>
              <a:round/>
              <a:headEnd/>
              <a:tailEnd type="triangle" w="med" len="med"/>
            </a:ln>
          </p:spPr>
        </p:cxnSp>
        <p:sp>
          <p:nvSpPr>
            <p:cNvPr id="40" name="TextBox 95"/>
            <p:cNvSpPr txBox="1">
              <a:spLocks noChangeArrowheads="1"/>
            </p:cNvSpPr>
            <p:nvPr/>
          </p:nvSpPr>
          <p:spPr bwMode="auto">
            <a:xfrm>
              <a:off x="1143000" y="1143000"/>
              <a:ext cx="928688" cy="246063"/>
            </a:xfrm>
            <a:prstGeom prst="rect">
              <a:avLst/>
            </a:prstGeom>
            <a:noFill/>
            <a:ln w="9525">
              <a:noFill/>
              <a:miter lim="800000"/>
              <a:headEnd/>
              <a:tailEnd/>
            </a:ln>
          </p:spPr>
          <p:txBody>
            <a:bodyPr wrap="none">
              <a:spAutoFit/>
            </a:bodyPr>
            <a:lstStyle>
              <a:defPPr>
                <a:defRPr lang="en-US"/>
              </a:defPPr>
              <a:lvl1pPr algn="l" rtl="0" fontAlgn="base">
                <a:spcBef>
                  <a:spcPct val="0"/>
                </a:spcBef>
                <a:spcAft>
                  <a:spcPct val="0"/>
                </a:spcAft>
                <a:defRPr sz="2400" b="1" kern="1200">
                  <a:solidFill>
                    <a:schemeClr val="tx1"/>
                  </a:solidFill>
                  <a:latin typeface="Arial" charset="0"/>
                  <a:ea typeface="宋体" charset="-122"/>
                  <a:cs typeface="Arial" charset="0"/>
                </a:defRPr>
              </a:lvl1pPr>
              <a:lvl2pPr marL="457200" algn="l" rtl="0" fontAlgn="base">
                <a:spcBef>
                  <a:spcPct val="0"/>
                </a:spcBef>
                <a:spcAft>
                  <a:spcPct val="0"/>
                </a:spcAft>
                <a:defRPr sz="2400" b="1" kern="1200">
                  <a:solidFill>
                    <a:schemeClr val="tx1"/>
                  </a:solidFill>
                  <a:latin typeface="Arial" charset="0"/>
                  <a:ea typeface="宋体" charset="-122"/>
                  <a:cs typeface="Arial" charset="0"/>
                </a:defRPr>
              </a:lvl2pPr>
              <a:lvl3pPr marL="914400" algn="l" rtl="0" fontAlgn="base">
                <a:spcBef>
                  <a:spcPct val="0"/>
                </a:spcBef>
                <a:spcAft>
                  <a:spcPct val="0"/>
                </a:spcAft>
                <a:defRPr sz="2400" b="1" kern="1200">
                  <a:solidFill>
                    <a:schemeClr val="tx1"/>
                  </a:solidFill>
                  <a:latin typeface="Arial" charset="0"/>
                  <a:ea typeface="宋体" charset="-122"/>
                  <a:cs typeface="Arial" charset="0"/>
                </a:defRPr>
              </a:lvl3pPr>
              <a:lvl4pPr marL="1371600" algn="l" rtl="0" fontAlgn="base">
                <a:spcBef>
                  <a:spcPct val="0"/>
                </a:spcBef>
                <a:spcAft>
                  <a:spcPct val="0"/>
                </a:spcAft>
                <a:defRPr sz="2400" b="1" kern="1200">
                  <a:solidFill>
                    <a:schemeClr val="tx1"/>
                  </a:solidFill>
                  <a:latin typeface="Arial" charset="0"/>
                  <a:ea typeface="宋体" charset="-122"/>
                  <a:cs typeface="Arial" charset="0"/>
                </a:defRPr>
              </a:lvl4pPr>
              <a:lvl5pPr marL="1828800" algn="l" rtl="0" fontAlgn="base">
                <a:spcBef>
                  <a:spcPct val="0"/>
                </a:spcBef>
                <a:spcAft>
                  <a:spcPct val="0"/>
                </a:spcAft>
                <a:defRPr sz="2400" b="1" kern="1200">
                  <a:solidFill>
                    <a:schemeClr val="tx1"/>
                  </a:solidFill>
                  <a:latin typeface="Arial" charset="0"/>
                  <a:ea typeface="宋体" charset="-122"/>
                  <a:cs typeface="Arial" charset="0"/>
                </a:defRPr>
              </a:lvl5pPr>
              <a:lvl6pPr marL="2286000" algn="l" defTabSz="914400" rtl="0" eaLnBrk="1" latinLnBrk="0" hangingPunct="1">
                <a:defRPr sz="2400" b="1" kern="1200">
                  <a:solidFill>
                    <a:schemeClr val="tx1"/>
                  </a:solidFill>
                  <a:latin typeface="Arial" charset="0"/>
                  <a:ea typeface="宋体" charset="-122"/>
                  <a:cs typeface="Arial" charset="0"/>
                </a:defRPr>
              </a:lvl6pPr>
              <a:lvl7pPr marL="2743200" algn="l" defTabSz="914400" rtl="0" eaLnBrk="1" latinLnBrk="0" hangingPunct="1">
                <a:defRPr sz="2400" b="1" kern="1200">
                  <a:solidFill>
                    <a:schemeClr val="tx1"/>
                  </a:solidFill>
                  <a:latin typeface="Arial" charset="0"/>
                  <a:ea typeface="宋体" charset="-122"/>
                  <a:cs typeface="Arial" charset="0"/>
                </a:defRPr>
              </a:lvl7pPr>
              <a:lvl8pPr marL="3200400" algn="l" defTabSz="914400" rtl="0" eaLnBrk="1" latinLnBrk="0" hangingPunct="1">
                <a:defRPr sz="2400" b="1" kern="1200">
                  <a:solidFill>
                    <a:schemeClr val="tx1"/>
                  </a:solidFill>
                  <a:latin typeface="Arial" charset="0"/>
                  <a:ea typeface="宋体" charset="-122"/>
                  <a:cs typeface="Arial" charset="0"/>
                </a:defRPr>
              </a:lvl8pPr>
              <a:lvl9pPr marL="3657600" algn="l" defTabSz="914400" rtl="0" eaLnBrk="1" latinLnBrk="0" hangingPunct="1">
                <a:defRPr sz="2400" b="1" kern="1200">
                  <a:solidFill>
                    <a:schemeClr val="tx1"/>
                  </a:solidFill>
                  <a:latin typeface="Arial" charset="0"/>
                  <a:ea typeface="宋体" charset="-122"/>
                  <a:cs typeface="Arial" charset="0"/>
                </a:defRPr>
              </a:lvl9pPr>
            </a:lstStyle>
            <a:p>
              <a:r>
                <a:rPr lang="en-GB" sz="1000">
                  <a:solidFill>
                    <a:srgbClr val="005294"/>
                  </a:solidFill>
                </a:rPr>
                <a:t>Http Request</a:t>
              </a:r>
            </a:p>
          </p:txBody>
        </p:sp>
        <p:sp>
          <p:nvSpPr>
            <p:cNvPr id="41" name="TextBox 96"/>
            <p:cNvSpPr txBox="1">
              <a:spLocks noChangeArrowheads="1"/>
            </p:cNvSpPr>
            <p:nvPr/>
          </p:nvSpPr>
          <p:spPr bwMode="auto">
            <a:xfrm>
              <a:off x="7000875" y="1143000"/>
              <a:ext cx="1028700" cy="246063"/>
            </a:xfrm>
            <a:prstGeom prst="rect">
              <a:avLst/>
            </a:prstGeom>
            <a:noFill/>
            <a:ln w="9525">
              <a:noFill/>
              <a:miter lim="800000"/>
              <a:headEnd/>
              <a:tailEnd/>
            </a:ln>
          </p:spPr>
          <p:txBody>
            <a:bodyPr wrap="none">
              <a:spAutoFit/>
            </a:bodyPr>
            <a:lstStyle>
              <a:defPPr>
                <a:defRPr lang="en-US"/>
              </a:defPPr>
              <a:lvl1pPr algn="l" rtl="0" fontAlgn="base">
                <a:spcBef>
                  <a:spcPct val="0"/>
                </a:spcBef>
                <a:spcAft>
                  <a:spcPct val="0"/>
                </a:spcAft>
                <a:defRPr sz="2400" b="1" kern="1200">
                  <a:solidFill>
                    <a:schemeClr val="tx1"/>
                  </a:solidFill>
                  <a:latin typeface="Arial" charset="0"/>
                  <a:ea typeface="宋体" charset="-122"/>
                  <a:cs typeface="Arial" charset="0"/>
                </a:defRPr>
              </a:lvl1pPr>
              <a:lvl2pPr marL="457200" algn="l" rtl="0" fontAlgn="base">
                <a:spcBef>
                  <a:spcPct val="0"/>
                </a:spcBef>
                <a:spcAft>
                  <a:spcPct val="0"/>
                </a:spcAft>
                <a:defRPr sz="2400" b="1" kern="1200">
                  <a:solidFill>
                    <a:schemeClr val="tx1"/>
                  </a:solidFill>
                  <a:latin typeface="Arial" charset="0"/>
                  <a:ea typeface="宋体" charset="-122"/>
                  <a:cs typeface="Arial" charset="0"/>
                </a:defRPr>
              </a:lvl2pPr>
              <a:lvl3pPr marL="914400" algn="l" rtl="0" fontAlgn="base">
                <a:spcBef>
                  <a:spcPct val="0"/>
                </a:spcBef>
                <a:spcAft>
                  <a:spcPct val="0"/>
                </a:spcAft>
                <a:defRPr sz="2400" b="1" kern="1200">
                  <a:solidFill>
                    <a:schemeClr val="tx1"/>
                  </a:solidFill>
                  <a:latin typeface="Arial" charset="0"/>
                  <a:ea typeface="宋体" charset="-122"/>
                  <a:cs typeface="Arial" charset="0"/>
                </a:defRPr>
              </a:lvl3pPr>
              <a:lvl4pPr marL="1371600" algn="l" rtl="0" fontAlgn="base">
                <a:spcBef>
                  <a:spcPct val="0"/>
                </a:spcBef>
                <a:spcAft>
                  <a:spcPct val="0"/>
                </a:spcAft>
                <a:defRPr sz="2400" b="1" kern="1200">
                  <a:solidFill>
                    <a:schemeClr val="tx1"/>
                  </a:solidFill>
                  <a:latin typeface="Arial" charset="0"/>
                  <a:ea typeface="宋体" charset="-122"/>
                  <a:cs typeface="Arial" charset="0"/>
                </a:defRPr>
              </a:lvl4pPr>
              <a:lvl5pPr marL="1828800" algn="l" rtl="0" fontAlgn="base">
                <a:spcBef>
                  <a:spcPct val="0"/>
                </a:spcBef>
                <a:spcAft>
                  <a:spcPct val="0"/>
                </a:spcAft>
                <a:defRPr sz="2400" b="1" kern="1200">
                  <a:solidFill>
                    <a:schemeClr val="tx1"/>
                  </a:solidFill>
                  <a:latin typeface="Arial" charset="0"/>
                  <a:ea typeface="宋体" charset="-122"/>
                  <a:cs typeface="Arial" charset="0"/>
                </a:defRPr>
              </a:lvl5pPr>
              <a:lvl6pPr marL="2286000" algn="l" defTabSz="914400" rtl="0" eaLnBrk="1" latinLnBrk="0" hangingPunct="1">
                <a:defRPr sz="2400" b="1" kern="1200">
                  <a:solidFill>
                    <a:schemeClr val="tx1"/>
                  </a:solidFill>
                  <a:latin typeface="Arial" charset="0"/>
                  <a:ea typeface="宋体" charset="-122"/>
                  <a:cs typeface="Arial" charset="0"/>
                </a:defRPr>
              </a:lvl6pPr>
              <a:lvl7pPr marL="2743200" algn="l" defTabSz="914400" rtl="0" eaLnBrk="1" latinLnBrk="0" hangingPunct="1">
                <a:defRPr sz="2400" b="1" kern="1200">
                  <a:solidFill>
                    <a:schemeClr val="tx1"/>
                  </a:solidFill>
                  <a:latin typeface="Arial" charset="0"/>
                  <a:ea typeface="宋体" charset="-122"/>
                  <a:cs typeface="Arial" charset="0"/>
                </a:defRPr>
              </a:lvl7pPr>
              <a:lvl8pPr marL="3200400" algn="l" defTabSz="914400" rtl="0" eaLnBrk="1" latinLnBrk="0" hangingPunct="1">
                <a:defRPr sz="2400" b="1" kern="1200">
                  <a:solidFill>
                    <a:schemeClr val="tx1"/>
                  </a:solidFill>
                  <a:latin typeface="Arial" charset="0"/>
                  <a:ea typeface="宋体" charset="-122"/>
                  <a:cs typeface="Arial" charset="0"/>
                </a:defRPr>
              </a:lvl8pPr>
              <a:lvl9pPr marL="3657600" algn="l" defTabSz="914400" rtl="0" eaLnBrk="1" latinLnBrk="0" hangingPunct="1">
                <a:defRPr sz="2400" b="1" kern="1200">
                  <a:solidFill>
                    <a:schemeClr val="tx1"/>
                  </a:solidFill>
                  <a:latin typeface="Arial" charset="0"/>
                  <a:ea typeface="宋体" charset="-122"/>
                  <a:cs typeface="Arial" charset="0"/>
                </a:defRPr>
              </a:lvl9pPr>
            </a:lstStyle>
            <a:p>
              <a:r>
                <a:rPr lang="en-GB" sz="1000">
                  <a:solidFill>
                    <a:srgbClr val="005294"/>
                  </a:solidFill>
                </a:rPr>
                <a:t>Http Response</a:t>
              </a:r>
            </a:p>
          </p:txBody>
        </p:sp>
        <p:sp>
          <p:nvSpPr>
            <p:cNvPr id="42" name="TextBox 97"/>
            <p:cNvSpPr txBox="1">
              <a:spLocks noChangeArrowheads="1"/>
            </p:cNvSpPr>
            <p:nvPr/>
          </p:nvSpPr>
          <p:spPr bwMode="auto">
            <a:xfrm>
              <a:off x="1143000" y="3468688"/>
              <a:ext cx="1427163" cy="246062"/>
            </a:xfrm>
            <a:prstGeom prst="rect">
              <a:avLst/>
            </a:prstGeom>
            <a:noFill/>
            <a:ln w="9525">
              <a:noFill/>
              <a:miter lim="800000"/>
              <a:headEnd/>
              <a:tailEnd/>
            </a:ln>
          </p:spPr>
          <p:txBody>
            <a:bodyPr wrap="none">
              <a:spAutoFit/>
            </a:bodyPr>
            <a:lstStyle>
              <a:defPPr>
                <a:defRPr lang="en-US"/>
              </a:defPPr>
              <a:lvl1pPr algn="l" rtl="0" fontAlgn="base">
                <a:spcBef>
                  <a:spcPct val="0"/>
                </a:spcBef>
                <a:spcAft>
                  <a:spcPct val="0"/>
                </a:spcAft>
                <a:defRPr sz="2400" b="1" kern="1200">
                  <a:solidFill>
                    <a:schemeClr val="tx1"/>
                  </a:solidFill>
                  <a:latin typeface="Arial" charset="0"/>
                  <a:ea typeface="宋体" charset="-122"/>
                  <a:cs typeface="Arial" charset="0"/>
                </a:defRPr>
              </a:lvl1pPr>
              <a:lvl2pPr marL="457200" algn="l" rtl="0" fontAlgn="base">
                <a:spcBef>
                  <a:spcPct val="0"/>
                </a:spcBef>
                <a:spcAft>
                  <a:spcPct val="0"/>
                </a:spcAft>
                <a:defRPr sz="2400" b="1" kern="1200">
                  <a:solidFill>
                    <a:schemeClr val="tx1"/>
                  </a:solidFill>
                  <a:latin typeface="Arial" charset="0"/>
                  <a:ea typeface="宋体" charset="-122"/>
                  <a:cs typeface="Arial" charset="0"/>
                </a:defRPr>
              </a:lvl2pPr>
              <a:lvl3pPr marL="914400" algn="l" rtl="0" fontAlgn="base">
                <a:spcBef>
                  <a:spcPct val="0"/>
                </a:spcBef>
                <a:spcAft>
                  <a:spcPct val="0"/>
                </a:spcAft>
                <a:defRPr sz="2400" b="1" kern="1200">
                  <a:solidFill>
                    <a:schemeClr val="tx1"/>
                  </a:solidFill>
                  <a:latin typeface="Arial" charset="0"/>
                  <a:ea typeface="宋体" charset="-122"/>
                  <a:cs typeface="Arial" charset="0"/>
                </a:defRPr>
              </a:lvl3pPr>
              <a:lvl4pPr marL="1371600" algn="l" rtl="0" fontAlgn="base">
                <a:spcBef>
                  <a:spcPct val="0"/>
                </a:spcBef>
                <a:spcAft>
                  <a:spcPct val="0"/>
                </a:spcAft>
                <a:defRPr sz="2400" b="1" kern="1200">
                  <a:solidFill>
                    <a:schemeClr val="tx1"/>
                  </a:solidFill>
                  <a:latin typeface="Arial" charset="0"/>
                  <a:ea typeface="宋体" charset="-122"/>
                  <a:cs typeface="Arial" charset="0"/>
                </a:defRPr>
              </a:lvl4pPr>
              <a:lvl5pPr marL="1828800" algn="l" rtl="0" fontAlgn="base">
                <a:spcBef>
                  <a:spcPct val="0"/>
                </a:spcBef>
                <a:spcAft>
                  <a:spcPct val="0"/>
                </a:spcAft>
                <a:defRPr sz="2400" b="1" kern="1200">
                  <a:solidFill>
                    <a:schemeClr val="tx1"/>
                  </a:solidFill>
                  <a:latin typeface="Arial" charset="0"/>
                  <a:ea typeface="宋体" charset="-122"/>
                  <a:cs typeface="Arial" charset="0"/>
                </a:defRPr>
              </a:lvl5pPr>
              <a:lvl6pPr marL="2286000" algn="l" defTabSz="914400" rtl="0" eaLnBrk="1" latinLnBrk="0" hangingPunct="1">
                <a:defRPr sz="2400" b="1" kern="1200">
                  <a:solidFill>
                    <a:schemeClr val="tx1"/>
                  </a:solidFill>
                  <a:latin typeface="Arial" charset="0"/>
                  <a:ea typeface="宋体" charset="-122"/>
                  <a:cs typeface="Arial" charset="0"/>
                </a:defRPr>
              </a:lvl6pPr>
              <a:lvl7pPr marL="2743200" algn="l" defTabSz="914400" rtl="0" eaLnBrk="1" latinLnBrk="0" hangingPunct="1">
                <a:defRPr sz="2400" b="1" kern="1200">
                  <a:solidFill>
                    <a:schemeClr val="tx1"/>
                  </a:solidFill>
                  <a:latin typeface="Arial" charset="0"/>
                  <a:ea typeface="宋体" charset="-122"/>
                  <a:cs typeface="Arial" charset="0"/>
                </a:defRPr>
              </a:lvl7pPr>
              <a:lvl8pPr marL="3200400" algn="l" defTabSz="914400" rtl="0" eaLnBrk="1" latinLnBrk="0" hangingPunct="1">
                <a:defRPr sz="2400" b="1" kern="1200">
                  <a:solidFill>
                    <a:schemeClr val="tx1"/>
                  </a:solidFill>
                  <a:latin typeface="Arial" charset="0"/>
                  <a:ea typeface="宋体" charset="-122"/>
                  <a:cs typeface="Arial" charset="0"/>
                </a:defRPr>
              </a:lvl8pPr>
              <a:lvl9pPr marL="3657600" algn="l" defTabSz="914400" rtl="0" eaLnBrk="1" latinLnBrk="0" hangingPunct="1">
                <a:defRPr sz="2400" b="1" kern="1200">
                  <a:solidFill>
                    <a:schemeClr val="tx1"/>
                  </a:solidFill>
                  <a:latin typeface="Arial" charset="0"/>
                  <a:ea typeface="宋体" charset="-122"/>
                  <a:cs typeface="Arial" charset="0"/>
                </a:defRPr>
              </a:lvl9pPr>
            </a:lstStyle>
            <a:p>
              <a:r>
                <a:rPr lang="en-GB" sz="1000">
                  <a:solidFill>
                    <a:srgbClr val="005294"/>
                  </a:solidFill>
                </a:rPr>
                <a:t>BrowserXML Request</a:t>
              </a:r>
            </a:p>
          </p:txBody>
        </p:sp>
        <p:sp>
          <p:nvSpPr>
            <p:cNvPr id="43" name="TextBox 98"/>
            <p:cNvSpPr txBox="1">
              <a:spLocks noChangeArrowheads="1"/>
            </p:cNvSpPr>
            <p:nvPr/>
          </p:nvSpPr>
          <p:spPr bwMode="auto">
            <a:xfrm>
              <a:off x="6572250" y="3468688"/>
              <a:ext cx="1527175" cy="246062"/>
            </a:xfrm>
            <a:prstGeom prst="rect">
              <a:avLst/>
            </a:prstGeom>
            <a:noFill/>
            <a:ln w="9525">
              <a:noFill/>
              <a:miter lim="800000"/>
              <a:headEnd/>
              <a:tailEnd/>
            </a:ln>
          </p:spPr>
          <p:txBody>
            <a:bodyPr wrap="none">
              <a:spAutoFit/>
            </a:bodyPr>
            <a:lstStyle>
              <a:defPPr>
                <a:defRPr lang="en-US"/>
              </a:defPPr>
              <a:lvl1pPr algn="l" rtl="0" fontAlgn="base">
                <a:spcBef>
                  <a:spcPct val="0"/>
                </a:spcBef>
                <a:spcAft>
                  <a:spcPct val="0"/>
                </a:spcAft>
                <a:defRPr sz="2400" b="1" kern="1200">
                  <a:solidFill>
                    <a:schemeClr val="tx1"/>
                  </a:solidFill>
                  <a:latin typeface="Arial" charset="0"/>
                  <a:ea typeface="宋体" charset="-122"/>
                  <a:cs typeface="Arial" charset="0"/>
                </a:defRPr>
              </a:lvl1pPr>
              <a:lvl2pPr marL="457200" algn="l" rtl="0" fontAlgn="base">
                <a:spcBef>
                  <a:spcPct val="0"/>
                </a:spcBef>
                <a:spcAft>
                  <a:spcPct val="0"/>
                </a:spcAft>
                <a:defRPr sz="2400" b="1" kern="1200">
                  <a:solidFill>
                    <a:schemeClr val="tx1"/>
                  </a:solidFill>
                  <a:latin typeface="Arial" charset="0"/>
                  <a:ea typeface="宋体" charset="-122"/>
                  <a:cs typeface="Arial" charset="0"/>
                </a:defRPr>
              </a:lvl2pPr>
              <a:lvl3pPr marL="914400" algn="l" rtl="0" fontAlgn="base">
                <a:spcBef>
                  <a:spcPct val="0"/>
                </a:spcBef>
                <a:spcAft>
                  <a:spcPct val="0"/>
                </a:spcAft>
                <a:defRPr sz="2400" b="1" kern="1200">
                  <a:solidFill>
                    <a:schemeClr val="tx1"/>
                  </a:solidFill>
                  <a:latin typeface="Arial" charset="0"/>
                  <a:ea typeface="宋体" charset="-122"/>
                  <a:cs typeface="Arial" charset="0"/>
                </a:defRPr>
              </a:lvl3pPr>
              <a:lvl4pPr marL="1371600" algn="l" rtl="0" fontAlgn="base">
                <a:spcBef>
                  <a:spcPct val="0"/>
                </a:spcBef>
                <a:spcAft>
                  <a:spcPct val="0"/>
                </a:spcAft>
                <a:defRPr sz="2400" b="1" kern="1200">
                  <a:solidFill>
                    <a:schemeClr val="tx1"/>
                  </a:solidFill>
                  <a:latin typeface="Arial" charset="0"/>
                  <a:ea typeface="宋体" charset="-122"/>
                  <a:cs typeface="Arial" charset="0"/>
                </a:defRPr>
              </a:lvl4pPr>
              <a:lvl5pPr marL="1828800" algn="l" rtl="0" fontAlgn="base">
                <a:spcBef>
                  <a:spcPct val="0"/>
                </a:spcBef>
                <a:spcAft>
                  <a:spcPct val="0"/>
                </a:spcAft>
                <a:defRPr sz="2400" b="1" kern="1200">
                  <a:solidFill>
                    <a:schemeClr val="tx1"/>
                  </a:solidFill>
                  <a:latin typeface="Arial" charset="0"/>
                  <a:ea typeface="宋体" charset="-122"/>
                  <a:cs typeface="Arial" charset="0"/>
                </a:defRPr>
              </a:lvl5pPr>
              <a:lvl6pPr marL="2286000" algn="l" defTabSz="914400" rtl="0" eaLnBrk="1" latinLnBrk="0" hangingPunct="1">
                <a:defRPr sz="2400" b="1" kern="1200">
                  <a:solidFill>
                    <a:schemeClr val="tx1"/>
                  </a:solidFill>
                  <a:latin typeface="Arial" charset="0"/>
                  <a:ea typeface="宋体" charset="-122"/>
                  <a:cs typeface="Arial" charset="0"/>
                </a:defRPr>
              </a:lvl6pPr>
              <a:lvl7pPr marL="2743200" algn="l" defTabSz="914400" rtl="0" eaLnBrk="1" latinLnBrk="0" hangingPunct="1">
                <a:defRPr sz="2400" b="1" kern="1200">
                  <a:solidFill>
                    <a:schemeClr val="tx1"/>
                  </a:solidFill>
                  <a:latin typeface="Arial" charset="0"/>
                  <a:ea typeface="宋体" charset="-122"/>
                  <a:cs typeface="Arial" charset="0"/>
                </a:defRPr>
              </a:lvl7pPr>
              <a:lvl8pPr marL="3200400" algn="l" defTabSz="914400" rtl="0" eaLnBrk="1" latinLnBrk="0" hangingPunct="1">
                <a:defRPr sz="2400" b="1" kern="1200">
                  <a:solidFill>
                    <a:schemeClr val="tx1"/>
                  </a:solidFill>
                  <a:latin typeface="Arial" charset="0"/>
                  <a:ea typeface="宋体" charset="-122"/>
                  <a:cs typeface="Arial" charset="0"/>
                </a:defRPr>
              </a:lvl8pPr>
              <a:lvl9pPr marL="3657600" algn="l" defTabSz="914400" rtl="0" eaLnBrk="1" latinLnBrk="0" hangingPunct="1">
                <a:defRPr sz="2400" b="1" kern="1200">
                  <a:solidFill>
                    <a:schemeClr val="tx1"/>
                  </a:solidFill>
                  <a:latin typeface="Arial" charset="0"/>
                  <a:ea typeface="宋体" charset="-122"/>
                  <a:cs typeface="Arial" charset="0"/>
                </a:defRPr>
              </a:lvl9pPr>
            </a:lstStyle>
            <a:p>
              <a:r>
                <a:rPr lang="en-GB" sz="1000">
                  <a:solidFill>
                    <a:srgbClr val="005294"/>
                  </a:solidFill>
                </a:rPr>
                <a:t>BrowserXML Response</a:t>
              </a:r>
            </a:p>
          </p:txBody>
        </p:sp>
        <p:cxnSp>
          <p:nvCxnSpPr>
            <p:cNvPr id="44" name="Straight Connector 43"/>
            <p:cNvCxnSpPr>
              <a:stCxn id="17" idx="2"/>
            </p:cNvCxnSpPr>
            <p:nvPr/>
          </p:nvCxnSpPr>
          <p:spPr>
            <a:xfrm rot="5400000">
              <a:off x="2712647" y="5358467"/>
              <a:ext cx="430032" cy="1661"/>
            </a:xfrm>
            <a:prstGeom prst="line">
              <a:avLst/>
            </a:prstGeom>
            <a:ln w="19050">
              <a:solidFill>
                <a:srgbClr val="005294"/>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rot="5400000">
              <a:off x="6073580" y="5357646"/>
              <a:ext cx="428391" cy="1660"/>
            </a:xfrm>
            <a:prstGeom prst="line">
              <a:avLst/>
            </a:prstGeom>
            <a:ln w="19050">
              <a:solidFill>
                <a:srgbClr val="005294"/>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transition>
    <p:wipe dir="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p:txBody>
          <a:bodyPr/>
          <a:lstStyle/>
          <a:p>
            <a:r>
              <a:rPr lang="en-US" smtClean="0"/>
              <a:t>TAFJ-Architecture</a:t>
            </a:r>
          </a:p>
        </p:txBody>
      </p:sp>
      <p:sp>
        <p:nvSpPr>
          <p:cNvPr id="9219" name="Slide Number Placeholder 3"/>
          <p:cNvSpPr>
            <a:spLocks noGrp="1"/>
          </p:cNvSpPr>
          <p:nvPr>
            <p:ph type="sldNum" sz="quarter" idx="10"/>
          </p:nvPr>
        </p:nvSpPr>
        <p:spPr>
          <a:noFill/>
        </p:spPr>
        <p:txBody>
          <a:bodyPr/>
          <a:lstStyle/>
          <a:p>
            <a:r>
              <a:rPr lang="en-GB" smtClean="0"/>
              <a:t>Slide </a:t>
            </a:r>
            <a:fld id="{7DDD72AE-2D0C-4682-95BA-E2ED81692A75}" type="slidenum">
              <a:rPr lang="en-GB" smtClean="0"/>
              <a:pPr/>
              <a:t>6</a:t>
            </a:fld>
            <a:endParaRPr lang="en-GB" smtClean="0"/>
          </a:p>
        </p:txBody>
      </p:sp>
      <p:pic>
        <p:nvPicPr>
          <p:cNvPr id="9220" name="Picture 2"/>
          <p:cNvPicPr>
            <a:picLocks noGrp="1" noChangeAspect="1" noChangeArrowheads="1"/>
          </p:cNvPicPr>
          <p:nvPr>
            <p:ph idx="1"/>
          </p:nvPr>
        </p:nvPicPr>
        <p:blipFill>
          <a:blip r:embed="rId3" cstate="print"/>
          <a:srcRect/>
          <a:stretch>
            <a:fillRect/>
          </a:stretch>
        </p:blipFill>
        <p:spPr>
          <a:xfrm>
            <a:off x="611188" y="1466850"/>
            <a:ext cx="7772400" cy="3978275"/>
          </a:xfrm>
          <a:noFill/>
        </p:spPr>
      </p:pic>
    </p:spTree>
  </p:cSld>
  <p:clrMapOvr>
    <a:masterClrMapping/>
  </p:clrMapOvr>
  <p:transition>
    <p:wipe dir="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TAFJ</a:t>
            </a:r>
            <a:endParaRPr lang="en-US" dirty="0"/>
          </a:p>
        </p:txBody>
      </p:sp>
      <p:sp>
        <p:nvSpPr>
          <p:cNvPr id="3" name="Content Placeholder 2"/>
          <p:cNvSpPr>
            <a:spLocks noGrp="1"/>
          </p:cNvSpPr>
          <p:nvPr>
            <p:ph idx="1"/>
          </p:nvPr>
        </p:nvSpPr>
        <p:spPr/>
        <p:txBody>
          <a:bodyPr/>
          <a:lstStyle/>
          <a:p>
            <a:endParaRPr lang="en-US"/>
          </a:p>
        </p:txBody>
      </p:sp>
      <p:sp>
        <p:nvSpPr>
          <p:cNvPr id="4" name="Date Placeholder 3"/>
          <p:cNvSpPr>
            <a:spLocks noGrp="1"/>
          </p:cNvSpPr>
          <p:nvPr>
            <p:ph type="dt" sz="half" idx="10"/>
          </p:nvPr>
        </p:nvSpPr>
        <p:spPr/>
        <p:txBody>
          <a:bodyPr/>
          <a:lstStyle/>
          <a:p>
            <a:pPr>
              <a:defRPr/>
            </a:pPr>
            <a:r>
              <a:rPr lang="fr-FR" smtClean="0"/>
              <a:t>© 2010 Capgemini - All rights reserved</a:t>
            </a:r>
            <a:endParaRPr lang="en-US" dirty="0"/>
          </a:p>
        </p:txBody>
      </p:sp>
      <p:sp>
        <p:nvSpPr>
          <p:cNvPr id="5" name="Slide Number Placeholder 4"/>
          <p:cNvSpPr>
            <a:spLocks noGrp="1"/>
          </p:cNvSpPr>
          <p:nvPr>
            <p:ph type="sldNum" sz="quarter" idx="11"/>
          </p:nvPr>
        </p:nvSpPr>
        <p:spPr/>
        <p:txBody>
          <a:bodyPr/>
          <a:lstStyle/>
          <a:p>
            <a:pPr>
              <a:defRPr/>
            </a:pPr>
            <a:fld id="{AE72FC40-BA65-4A86-8DAC-7CB69408270E}" type="slidenum">
              <a:rPr lang="en-US" smtClean="0"/>
              <a:pPr>
                <a:defRPr/>
              </a:pPr>
              <a:t>7</a:t>
            </a:fld>
            <a:endParaRPr lang="en-US"/>
          </a:p>
        </p:txBody>
      </p:sp>
      <p:pic>
        <p:nvPicPr>
          <p:cNvPr id="6" name="Picture 5"/>
          <p:cNvPicPr/>
          <p:nvPr/>
        </p:nvPicPr>
        <p:blipFill>
          <a:blip r:embed="rId3" cstate="print"/>
          <a:srcRect t="785" r="19986" b="9686"/>
          <a:stretch>
            <a:fillRect/>
          </a:stretch>
        </p:blipFill>
        <p:spPr bwMode="auto">
          <a:xfrm>
            <a:off x="244475" y="1535084"/>
            <a:ext cx="4756798" cy="3983755"/>
          </a:xfrm>
          <a:prstGeom prst="rect">
            <a:avLst/>
          </a:prstGeom>
          <a:noFill/>
          <a:ln w="9525">
            <a:noFill/>
            <a:miter lim="800000"/>
            <a:headEnd/>
            <a:tailEnd/>
          </a:ln>
        </p:spPr>
      </p:pic>
    </p:spTree>
  </p:cSld>
  <p:clrMapOvr>
    <a:masterClrMapping/>
  </p:clrMapOvr>
  <p:transition>
    <p:wipe dir="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Content Placeholder 2"/>
          <p:cNvSpPr>
            <a:spLocks noGrp="1"/>
          </p:cNvSpPr>
          <p:nvPr>
            <p:ph idx="1"/>
          </p:nvPr>
        </p:nvSpPr>
        <p:spPr/>
        <p:txBody>
          <a:bodyPr/>
          <a:lstStyle/>
          <a:p>
            <a:pPr eaLnBrk="1" hangingPunct="1">
              <a:buFont typeface="Wingdings" pitchFamily="2" charset="2"/>
              <a:buNone/>
            </a:pPr>
            <a:r>
              <a:rPr lang="en-US" sz="2000" smtClean="0"/>
              <a:t>				</a:t>
            </a:r>
          </a:p>
          <a:p>
            <a:pPr eaLnBrk="1" hangingPunct="1">
              <a:buFont typeface="Wingdings" pitchFamily="2" charset="2"/>
              <a:buNone/>
            </a:pPr>
            <a:endParaRPr lang="en-US" sz="2000" smtClean="0"/>
          </a:p>
          <a:p>
            <a:pPr eaLnBrk="1" hangingPunct="1">
              <a:buFont typeface="Wingdings" pitchFamily="2" charset="2"/>
              <a:buNone/>
            </a:pPr>
            <a:r>
              <a:rPr lang="en-US" sz="2000" smtClean="0"/>
              <a:t>				</a:t>
            </a:r>
          </a:p>
          <a:p>
            <a:pPr eaLnBrk="1" hangingPunct="1">
              <a:buFont typeface="Wingdings" pitchFamily="2" charset="2"/>
              <a:buNone/>
            </a:pPr>
            <a:endParaRPr lang="en-US" sz="2000" smtClean="0"/>
          </a:p>
          <a:p>
            <a:pPr eaLnBrk="1" hangingPunct="1">
              <a:buFont typeface="Wingdings" pitchFamily="2" charset="2"/>
              <a:buNone/>
            </a:pPr>
            <a:endParaRPr lang="en-US" sz="2000" smtClean="0"/>
          </a:p>
          <a:p>
            <a:pPr algn="ctr" eaLnBrk="1" hangingPunct="1">
              <a:buFont typeface="Wingdings" pitchFamily="2" charset="2"/>
              <a:buNone/>
            </a:pPr>
            <a:r>
              <a:rPr lang="en-US" sz="2000" smtClean="0"/>
              <a:t>ECLIPSE</a:t>
            </a:r>
          </a:p>
        </p:txBody>
      </p:sp>
      <p:sp>
        <p:nvSpPr>
          <p:cNvPr id="5123" name="Slide Number Placeholder 3"/>
          <p:cNvSpPr>
            <a:spLocks noGrp="1"/>
          </p:cNvSpPr>
          <p:nvPr>
            <p:ph type="sldNum" sz="quarter" idx="10"/>
          </p:nvPr>
        </p:nvSpPr>
        <p:spPr>
          <a:noFill/>
        </p:spPr>
        <p:txBody>
          <a:bodyPr/>
          <a:lstStyle/>
          <a:p>
            <a:r>
              <a:rPr lang="en-GB" smtClean="0"/>
              <a:t>Slide </a:t>
            </a:r>
            <a:fld id="{F1103B90-0294-431A-A60A-B0EFA8FDE392}" type="slidenum">
              <a:rPr lang="en-GB" smtClean="0"/>
              <a:pPr/>
              <a:t>8</a:t>
            </a:fld>
            <a:endParaRPr lang="en-GB" smtClean="0"/>
          </a:p>
        </p:txBody>
      </p:sp>
    </p:spTree>
  </p:cSld>
  <p:clrMapOvr>
    <a:masterClrMapping/>
  </p:clrMapOvr>
  <p:transition>
    <p:wipe dir="r"/>
  </p:transition>
  <p:timing>
    <p:tnLst>
      <p:par>
        <p:cTn id="1" dur="indefinite" restart="never" nodeType="tmRoot"/>
      </p:par>
    </p:tnLst>
  </p:timing>
</p:sld>
</file>

<file path=ppt/theme/theme1.xml><?xml version="1.0" encoding="utf-8"?>
<a:theme xmlns:a="http://schemas.openxmlformats.org/drawingml/2006/main" name="Capgemini FS Print">
  <a:themeElements>
    <a:clrScheme name="Capgemini FS Print 6">
      <a:dk1>
        <a:srgbClr val="000000"/>
      </a:dk1>
      <a:lt1>
        <a:srgbClr val="FFFFFF"/>
      </a:lt1>
      <a:dk2>
        <a:srgbClr val="004B66"/>
      </a:dk2>
      <a:lt2>
        <a:srgbClr val="FFFFFF"/>
      </a:lt2>
      <a:accent1>
        <a:srgbClr val="009BCC"/>
      </a:accent1>
      <a:accent2>
        <a:srgbClr val="BBAE78"/>
      </a:accent2>
      <a:accent3>
        <a:srgbClr val="FFFFFF"/>
      </a:accent3>
      <a:accent4>
        <a:srgbClr val="000000"/>
      </a:accent4>
      <a:accent5>
        <a:srgbClr val="AACBE2"/>
      </a:accent5>
      <a:accent6>
        <a:srgbClr val="A99D6C"/>
      </a:accent6>
      <a:hlink>
        <a:srgbClr val="80CBE6"/>
      </a:hlink>
      <a:folHlink>
        <a:srgbClr val="9F9466"/>
      </a:folHlink>
    </a:clrScheme>
    <a:fontScheme name="Capgemini FS Print">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85000"/>
          </a:lnSpc>
          <a:spcBef>
            <a:spcPct val="0"/>
          </a:spcBef>
          <a:spcAft>
            <a:spcPct val="0"/>
          </a:spcAft>
          <a:buClrTx/>
          <a:buSzTx/>
          <a:buFontTx/>
          <a:buNone/>
          <a:tabLst/>
          <a:defRPr kumimoji="0" lang="en-US" sz="2400" b="1"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85000"/>
          </a:lnSpc>
          <a:spcBef>
            <a:spcPct val="0"/>
          </a:spcBef>
          <a:spcAft>
            <a:spcPct val="0"/>
          </a:spcAft>
          <a:buClrTx/>
          <a:buSzTx/>
          <a:buFontTx/>
          <a:buNone/>
          <a:tabLst/>
          <a:defRPr kumimoji="0" lang="en-US" sz="2400" b="1" i="0" u="none" strike="noStrike" cap="none" normalizeH="0" baseline="0" smtClean="0">
            <a:ln>
              <a:noFill/>
            </a:ln>
            <a:solidFill>
              <a:schemeClr val="tx1"/>
            </a:solidFill>
            <a:effectLst/>
            <a:latin typeface="Arial" charset="0"/>
          </a:defRPr>
        </a:defPPr>
      </a:lstStyle>
    </a:lnDef>
  </a:objectDefaults>
  <a:extraClrSchemeLst>
    <a:extraClrScheme>
      <a:clrScheme name="Capgemini FS Print 1">
        <a:dk1>
          <a:srgbClr val="000000"/>
        </a:dk1>
        <a:lt1>
          <a:srgbClr val="FFFFFF"/>
        </a:lt1>
        <a:dk2>
          <a:srgbClr val="006C8E"/>
        </a:dk2>
        <a:lt2>
          <a:srgbClr val="FFFFFF"/>
        </a:lt2>
        <a:accent1>
          <a:srgbClr val="009BCC"/>
        </a:accent1>
        <a:accent2>
          <a:srgbClr val="7B7B7B"/>
        </a:accent2>
        <a:accent3>
          <a:srgbClr val="FFFFFF"/>
        </a:accent3>
        <a:accent4>
          <a:srgbClr val="000000"/>
        </a:accent4>
        <a:accent5>
          <a:srgbClr val="AACBE2"/>
        </a:accent5>
        <a:accent6>
          <a:srgbClr val="6F6F6F"/>
        </a:accent6>
        <a:hlink>
          <a:srgbClr val="85D0E7"/>
        </a:hlink>
        <a:folHlink>
          <a:srgbClr val="B4B4B4"/>
        </a:folHlink>
      </a:clrScheme>
      <a:clrMap bg1="lt1" tx1="dk1" bg2="lt2" tx2="dk2" accent1="accent1" accent2="accent2" accent3="accent3" accent4="accent4" accent5="accent5" accent6="accent6" hlink="hlink" folHlink="folHlink"/>
    </a:extraClrScheme>
    <a:extraClrScheme>
      <a:clrScheme name="Capgemini FS Print 2">
        <a:dk1>
          <a:srgbClr val="000000"/>
        </a:dk1>
        <a:lt1>
          <a:srgbClr val="FFFFFF"/>
        </a:lt1>
        <a:dk2>
          <a:srgbClr val="0080AD"/>
        </a:dk2>
        <a:lt2>
          <a:srgbClr val="FFFFFF"/>
        </a:lt2>
        <a:accent1>
          <a:srgbClr val="009BCC"/>
        </a:accent1>
        <a:accent2>
          <a:srgbClr val="BBAE78"/>
        </a:accent2>
        <a:accent3>
          <a:srgbClr val="FFFFFF"/>
        </a:accent3>
        <a:accent4>
          <a:srgbClr val="000000"/>
        </a:accent4>
        <a:accent5>
          <a:srgbClr val="AACBE2"/>
        </a:accent5>
        <a:accent6>
          <a:srgbClr val="A99D6C"/>
        </a:accent6>
        <a:hlink>
          <a:srgbClr val="9F9466"/>
        </a:hlink>
        <a:folHlink>
          <a:srgbClr val="DED7BC"/>
        </a:folHlink>
      </a:clrScheme>
      <a:clrMap bg1="lt1" tx1="dk1" bg2="lt2" tx2="dk2" accent1="accent1" accent2="accent2" accent3="accent3" accent4="accent4" accent5="accent5" accent6="accent6" hlink="hlink" folHlink="folHlink"/>
    </a:extraClrScheme>
    <a:extraClrScheme>
      <a:clrScheme name="Capgemini FS Print 3">
        <a:dk1>
          <a:srgbClr val="000000"/>
        </a:dk1>
        <a:lt1>
          <a:srgbClr val="FFFFFF"/>
        </a:lt1>
        <a:dk2>
          <a:srgbClr val="0080AD"/>
        </a:dk2>
        <a:lt2>
          <a:srgbClr val="FFFFFF"/>
        </a:lt2>
        <a:accent1>
          <a:srgbClr val="009BCC"/>
        </a:accent1>
        <a:accent2>
          <a:srgbClr val="BBAE78"/>
        </a:accent2>
        <a:accent3>
          <a:srgbClr val="FFFFFF"/>
        </a:accent3>
        <a:accent4>
          <a:srgbClr val="000000"/>
        </a:accent4>
        <a:accent5>
          <a:srgbClr val="AACBE2"/>
        </a:accent5>
        <a:accent6>
          <a:srgbClr val="A99D6C"/>
        </a:accent6>
        <a:hlink>
          <a:srgbClr val="699419"/>
        </a:hlink>
        <a:folHlink>
          <a:srgbClr val="9F9466"/>
        </a:folHlink>
      </a:clrScheme>
      <a:clrMap bg1="lt1" tx1="dk1" bg2="lt2" tx2="dk2" accent1="accent1" accent2="accent2" accent3="accent3" accent4="accent4" accent5="accent5" accent6="accent6" hlink="hlink" folHlink="folHlink"/>
    </a:extraClrScheme>
    <a:extraClrScheme>
      <a:clrScheme name="Capgemini FS Print 4">
        <a:dk1>
          <a:srgbClr val="000000"/>
        </a:dk1>
        <a:lt1>
          <a:srgbClr val="FFFFFF"/>
        </a:lt1>
        <a:dk2>
          <a:srgbClr val="0080AD"/>
        </a:dk2>
        <a:lt2>
          <a:srgbClr val="FFFFFF"/>
        </a:lt2>
        <a:accent1>
          <a:srgbClr val="009BCC"/>
        </a:accent1>
        <a:accent2>
          <a:srgbClr val="BBAE78"/>
        </a:accent2>
        <a:accent3>
          <a:srgbClr val="FFFFFF"/>
        </a:accent3>
        <a:accent4>
          <a:srgbClr val="000000"/>
        </a:accent4>
        <a:accent5>
          <a:srgbClr val="AACBE2"/>
        </a:accent5>
        <a:accent6>
          <a:srgbClr val="A99D6C"/>
        </a:accent6>
        <a:hlink>
          <a:srgbClr val="40B1D9"/>
        </a:hlink>
        <a:folHlink>
          <a:srgbClr val="9F9466"/>
        </a:folHlink>
      </a:clrScheme>
      <a:clrMap bg1="lt1" tx1="dk1" bg2="lt2" tx2="dk2" accent1="accent1" accent2="accent2" accent3="accent3" accent4="accent4" accent5="accent5" accent6="accent6" hlink="hlink" folHlink="folHlink"/>
    </a:extraClrScheme>
    <a:extraClrScheme>
      <a:clrScheme name="Capgemini FS Print 5">
        <a:dk1>
          <a:srgbClr val="000000"/>
        </a:dk1>
        <a:lt1>
          <a:srgbClr val="FFFFFF"/>
        </a:lt1>
        <a:dk2>
          <a:srgbClr val="0080AD"/>
        </a:dk2>
        <a:lt2>
          <a:srgbClr val="FFFFFF"/>
        </a:lt2>
        <a:accent1>
          <a:srgbClr val="009BCC"/>
        </a:accent1>
        <a:accent2>
          <a:srgbClr val="BBAE78"/>
        </a:accent2>
        <a:accent3>
          <a:srgbClr val="FFFFFF"/>
        </a:accent3>
        <a:accent4>
          <a:srgbClr val="000000"/>
        </a:accent4>
        <a:accent5>
          <a:srgbClr val="AACBE2"/>
        </a:accent5>
        <a:accent6>
          <a:srgbClr val="A99D6C"/>
        </a:accent6>
        <a:hlink>
          <a:srgbClr val="80CBE6"/>
        </a:hlink>
        <a:folHlink>
          <a:srgbClr val="9F9466"/>
        </a:folHlink>
      </a:clrScheme>
      <a:clrMap bg1="lt1" tx1="dk1" bg2="lt2" tx2="dk2" accent1="accent1" accent2="accent2" accent3="accent3" accent4="accent4" accent5="accent5" accent6="accent6" hlink="hlink" folHlink="folHlink"/>
    </a:extraClrScheme>
    <a:extraClrScheme>
      <a:clrScheme name="Capgemini FS Print 6">
        <a:dk1>
          <a:srgbClr val="000000"/>
        </a:dk1>
        <a:lt1>
          <a:srgbClr val="FFFFFF"/>
        </a:lt1>
        <a:dk2>
          <a:srgbClr val="004B66"/>
        </a:dk2>
        <a:lt2>
          <a:srgbClr val="FFFFFF"/>
        </a:lt2>
        <a:accent1>
          <a:srgbClr val="009BCC"/>
        </a:accent1>
        <a:accent2>
          <a:srgbClr val="BBAE78"/>
        </a:accent2>
        <a:accent3>
          <a:srgbClr val="FFFFFF"/>
        </a:accent3>
        <a:accent4>
          <a:srgbClr val="000000"/>
        </a:accent4>
        <a:accent5>
          <a:srgbClr val="AACBE2"/>
        </a:accent5>
        <a:accent6>
          <a:srgbClr val="A99D6C"/>
        </a:accent6>
        <a:hlink>
          <a:srgbClr val="80CBE6"/>
        </a:hlink>
        <a:folHlink>
          <a:srgbClr val="9F9466"/>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Capgemini FS Print</Template>
  <TotalTime>3641</TotalTime>
  <Words>2628</Words>
  <Application>Microsoft Office PowerPoint</Application>
  <PresentationFormat>On-screen Show (4:3)</PresentationFormat>
  <Paragraphs>468</Paragraphs>
  <Slides>53</Slides>
  <Notes>24</Notes>
  <HiddenSlides>0</HiddenSlides>
  <MMClips>0</MMClips>
  <ScaleCrop>false</ScaleCrop>
  <HeadingPairs>
    <vt:vector size="4" baseType="variant">
      <vt:variant>
        <vt:lpstr>Theme</vt:lpstr>
      </vt:variant>
      <vt:variant>
        <vt:i4>1</vt:i4>
      </vt:variant>
      <vt:variant>
        <vt:lpstr>Slide Titles</vt:lpstr>
      </vt:variant>
      <vt:variant>
        <vt:i4>53</vt:i4>
      </vt:variant>
    </vt:vector>
  </HeadingPairs>
  <TitlesOfParts>
    <vt:vector size="54" baseType="lpstr">
      <vt:lpstr>Capgemini FS Print</vt:lpstr>
      <vt:lpstr>TAFJ – Introduction and Eclipse</vt:lpstr>
      <vt:lpstr>What is TAFJ?</vt:lpstr>
      <vt:lpstr>Slide 2</vt:lpstr>
      <vt:lpstr>T24 Java Technology</vt:lpstr>
      <vt:lpstr>Slide 4</vt:lpstr>
      <vt:lpstr>Architecture – Till R09</vt:lpstr>
      <vt:lpstr>TAFJ-Architecture</vt:lpstr>
      <vt:lpstr>TAFJ</vt:lpstr>
      <vt:lpstr>Slide 8</vt:lpstr>
      <vt:lpstr>Eclipse</vt:lpstr>
      <vt:lpstr>Setup Eclipse</vt:lpstr>
      <vt:lpstr>Checks Before working with Eclipse </vt:lpstr>
      <vt:lpstr>Captivate slide</vt:lpstr>
      <vt:lpstr>Clean Projects</vt:lpstr>
      <vt:lpstr>Eclipse JED Editor</vt:lpstr>
      <vt:lpstr>Outline View - Pre-requisites</vt:lpstr>
      <vt:lpstr>Open file in outline view</vt:lpstr>
      <vt:lpstr>Open file in outline view</vt:lpstr>
      <vt:lpstr>View Outline window</vt:lpstr>
      <vt:lpstr>View Outline window</vt:lpstr>
      <vt:lpstr>Creating TAFJ Project in Eclipse</vt:lpstr>
      <vt:lpstr>Creating TAFJ Project in Eclipse</vt:lpstr>
      <vt:lpstr>Eclipse</vt:lpstr>
      <vt:lpstr>Eclipse </vt:lpstr>
      <vt:lpstr>Eclipse</vt:lpstr>
      <vt:lpstr>Eclipse – To write T24 routine</vt:lpstr>
      <vt:lpstr>Eclipse – To write T24 routine</vt:lpstr>
      <vt:lpstr>To execute the program</vt:lpstr>
      <vt:lpstr>Eclipse</vt:lpstr>
      <vt:lpstr>Eclipse</vt:lpstr>
      <vt:lpstr>Eclipse</vt:lpstr>
      <vt:lpstr>Eclipse</vt:lpstr>
      <vt:lpstr>Eclipse</vt:lpstr>
      <vt:lpstr>Using Debug in Eclipse</vt:lpstr>
      <vt:lpstr>Using Debug in Eclipse</vt:lpstr>
      <vt:lpstr>Using Debug in Eclipse</vt:lpstr>
      <vt:lpstr>Using Debug in Eclipse</vt:lpstr>
      <vt:lpstr>Using Debug in Eclipse</vt:lpstr>
      <vt:lpstr>Using Debug in Eclipse</vt:lpstr>
      <vt:lpstr>Using Debug in Eclipse</vt:lpstr>
      <vt:lpstr>Using Debug in Eclipse</vt:lpstr>
      <vt:lpstr>Using Debug in Eclipse</vt:lpstr>
      <vt:lpstr>Using Debug in Eclipse</vt:lpstr>
      <vt:lpstr>Using Debug in Eclipse</vt:lpstr>
      <vt:lpstr>Using Debug in Eclipse</vt:lpstr>
      <vt:lpstr>Using Debug in Eclipse</vt:lpstr>
      <vt:lpstr>Adding Template to Routine</vt:lpstr>
      <vt:lpstr>Adding Template to Routine</vt:lpstr>
      <vt:lpstr>Open Jbase record from Eclipse</vt:lpstr>
      <vt:lpstr>Open jbase record from Eclipse</vt:lpstr>
      <vt:lpstr>Workshop</vt:lpstr>
      <vt:lpstr>Eclipse – A Review </vt:lpstr>
      <vt:lpstr>www.capgemini.com/financialservices</vt:lpstr>
    </vt:vector>
  </TitlesOfParts>
  <Company>Capgemini</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Assurant MF CoE</dc:title>
  <dc:subject>Next Steps</dc:subject>
  <dc:creator>Capgemini</dc:creator>
  <cp:lastModifiedBy>arajaram</cp:lastModifiedBy>
  <cp:revision>346</cp:revision>
  <cp:lastPrinted>2001-10-18T16:19:51Z</cp:lastPrinted>
  <dcterms:created xsi:type="dcterms:W3CDTF">2008-12-19T08:52:11Z</dcterms:created>
  <dcterms:modified xsi:type="dcterms:W3CDTF">2016-11-14T04:41:10Z</dcterms:modified>
</cp:coreProperties>
</file>